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403" r:id="rId4"/>
    <p:sldId id="404" r:id="rId5"/>
    <p:sldId id="407" r:id="rId6"/>
    <p:sldId id="405" r:id="rId7"/>
    <p:sldId id="406" r:id="rId8"/>
    <p:sldId id="262" r:id="rId9"/>
    <p:sldId id="263" r:id="rId10"/>
    <p:sldId id="381" r:id="rId11"/>
    <p:sldId id="380" r:id="rId12"/>
    <p:sldId id="379" r:id="rId13"/>
    <p:sldId id="382" r:id="rId14"/>
    <p:sldId id="383" r:id="rId15"/>
    <p:sldId id="384" r:id="rId16"/>
    <p:sldId id="348" r:id="rId17"/>
    <p:sldId id="385" r:id="rId18"/>
    <p:sldId id="386" r:id="rId19"/>
    <p:sldId id="387" r:id="rId20"/>
    <p:sldId id="388" r:id="rId21"/>
    <p:sldId id="389" r:id="rId22"/>
    <p:sldId id="390" r:id="rId23"/>
    <p:sldId id="391" r:id="rId24"/>
    <p:sldId id="392" r:id="rId25"/>
    <p:sldId id="393" r:id="rId26"/>
    <p:sldId id="349" r:id="rId27"/>
    <p:sldId id="397" r:id="rId28"/>
    <p:sldId id="396" r:id="rId29"/>
    <p:sldId id="395" r:id="rId30"/>
    <p:sldId id="398" r:id="rId31"/>
    <p:sldId id="350" r:id="rId32"/>
    <p:sldId id="399" r:id="rId33"/>
    <p:sldId id="401" r:id="rId34"/>
    <p:sldId id="400" r:id="rId35"/>
    <p:sldId id="351" r:id="rId36"/>
    <p:sldId id="402" r:id="rId37"/>
    <p:sldId id="352" r:id="rId38"/>
    <p:sldId id="30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52D"/>
    <a:srgbClr val="4242FF"/>
    <a:srgbClr val="00FFFF"/>
    <a:srgbClr val="00FF00"/>
    <a:srgbClr val="1AA8A7"/>
    <a:srgbClr val="C9A02B"/>
    <a:srgbClr val="157DB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5FFBE7-4863-4C13-B11A-8DED3B292574}" v="41" dt="2024-02-22T07:54:10.3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 Ee Hong" userId="cf657ea1-a02b-4814-a06c-e1a0458c92a1" providerId="ADAL" clId="{15C81131-29E4-48B5-A499-A95C4C35DE93}"/>
    <pc:docChg chg="undo redo custSel addSld modSld">
      <pc:chgData name="Chan Ee Hong" userId="cf657ea1-a02b-4814-a06c-e1a0458c92a1" providerId="ADAL" clId="{15C81131-29E4-48B5-A499-A95C4C35DE93}" dt="2024-02-08T06:01:08.325" v="502" actId="1076"/>
      <pc:docMkLst>
        <pc:docMk/>
      </pc:docMkLst>
      <pc:sldChg chg="addSp delSp modSp mod">
        <pc:chgData name="Chan Ee Hong" userId="cf657ea1-a02b-4814-a06c-e1a0458c92a1" providerId="ADAL" clId="{15C81131-29E4-48B5-A499-A95C4C35DE93}" dt="2024-02-08T04:54:14.078" v="44" actId="1076"/>
        <pc:sldMkLst>
          <pc:docMk/>
          <pc:sldMk cId="426136153" sldId="261"/>
        </pc:sldMkLst>
        <pc:spChg chg="mod">
          <ac:chgData name="Chan Ee Hong" userId="cf657ea1-a02b-4814-a06c-e1a0458c92a1" providerId="ADAL" clId="{15C81131-29E4-48B5-A499-A95C4C35DE93}" dt="2024-02-08T04:53:37.730" v="37" actId="20577"/>
          <ac:spMkLst>
            <pc:docMk/>
            <pc:sldMk cId="426136153" sldId="261"/>
            <ac:spMk id="4" creationId="{E8BA9031-C651-8818-EC6C-AA8CC94C6196}"/>
          </ac:spMkLst>
        </pc:spChg>
        <pc:picChg chg="add mod modCrop">
          <ac:chgData name="Chan Ee Hong" userId="cf657ea1-a02b-4814-a06c-e1a0458c92a1" providerId="ADAL" clId="{15C81131-29E4-48B5-A499-A95C4C35DE93}" dt="2024-02-08T04:54:14.078" v="44" actId="1076"/>
          <ac:picMkLst>
            <pc:docMk/>
            <pc:sldMk cId="426136153" sldId="261"/>
            <ac:picMk id="3" creationId="{CB2FBF88-2C88-9A39-28F5-4991E4035535}"/>
          </ac:picMkLst>
        </pc:picChg>
        <pc:picChg chg="del">
          <ac:chgData name="Chan Ee Hong" userId="cf657ea1-a02b-4814-a06c-e1a0458c92a1" providerId="ADAL" clId="{15C81131-29E4-48B5-A499-A95C4C35DE93}" dt="2024-02-08T04:53:41.111" v="38" actId="478"/>
          <ac:picMkLst>
            <pc:docMk/>
            <pc:sldMk cId="426136153" sldId="261"/>
            <ac:picMk id="5" creationId="{98E23CD0-0E9A-B379-52A1-B0BE9AE429AA}"/>
          </ac:picMkLst>
        </pc:picChg>
      </pc:sldChg>
      <pc:sldChg chg="modSp mod">
        <pc:chgData name="Chan Ee Hong" userId="cf657ea1-a02b-4814-a06c-e1a0458c92a1" providerId="ADAL" clId="{15C81131-29E4-48B5-A499-A95C4C35DE93}" dt="2024-02-08T05:06:07.428" v="462" actId="20577"/>
        <pc:sldMkLst>
          <pc:docMk/>
          <pc:sldMk cId="146283828" sldId="262"/>
        </pc:sldMkLst>
        <pc:spChg chg="mod">
          <ac:chgData name="Chan Ee Hong" userId="cf657ea1-a02b-4814-a06c-e1a0458c92a1" providerId="ADAL" clId="{15C81131-29E4-48B5-A499-A95C4C35DE93}" dt="2024-02-08T05:06:07.428" v="462" actId="20577"/>
          <ac:spMkLst>
            <pc:docMk/>
            <pc:sldMk cId="146283828" sldId="262"/>
            <ac:spMk id="4" creationId="{CF4F3B78-C48B-A87D-EC60-4F7D0AECC530}"/>
          </ac:spMkLst>
        </pc:spChg>
      </pc:sldChg>
      <pc:sldChg chg="addSp modSp mod">
        <pc:chgData name="Chan Ee Hong" userId="cf657ea1-a02b-4814-a06c-e1a0458c92a1" providerId="ADAL" clId="{15C81131-29E4-48B5-A499-A95C4C35DE93}" dt="2024-02-08T04:58:36.255" v="167" actId="1076"/>
        <pc:sldMkLst>
          <pc:docMk/>
          <pc:sldMk cId="1635704724" sldId="302"/>
        </pc:sldMkLst>
        <pc:spChg chg="mod">
          <ac:chgData name="Chan Ee Hong" userId="cf657ea1-a02b-4814-a06c-e1a0458c92a1" providerId="ADAL" clId="{15C81131-29E4-48B5-A499-A95C4C35DE93}" dt="2024-02-08T04:54:41.350" v="58" actId="20577"/>
          <ac:spMkLst>
            <pc:docMk/>
            <pc:sldMk cId="1635704724" sldId="302"/>
            <ac:spMk id="2" creationId="{7D4E846B-F263-775A-1C67-A37606877A8A}"/>
          </ac:spMkLst>
        </pc:spChg>
        <pc:spChg chg="mod">
          <ac:chgData name="Chan Ee Hong" userId="cf657ea1-a02b-4814-a06c-e1a0458c92a1" providerId="ADAL" clId="{15C81131-29E4-48B5-A499-A95C4C35DE93}" dt="2024-02-08T04:58:05.269" v="164" actId="20577"/>
          <ac:spMkLst>
            <pc:docMk/>
            <pc:sldMk cId="1635704724" sldId="302"/>
            <ac:spMk id="3" creationId="{7F593F2E-110B-E7C8-372B-9003303C940C}"/>
          </ac:spMkLst>
        </pc:spChg>
        <pc:spChg chg="add mod">
          <ac:chgData name="Chan Ee Hong" userId="cf657ea1-a02b-4814-a06c-e1a0458c92a1" providerId="ADAL" clId="{15C81131-29E4-48B5-A499-A95C4C35DE93}" dt="2024-02-08T04:58:36.255" v="167" actId="1076"/>
          <ac:spMkLst>
            <pc:docMk/>
            <pc:sldMk cId="1635704724" sldId="302"/>
            <ac:spMk id="4" creationId="{5E6AEBCB-E2DA-017D-60CF-E3C10BE21D77}"/>
          </ac:spMkLst>
        </pc:spChg>
      </pc:sldChg>
      <pc:sldChg chg="delSp modSp mod">
        <pc:chgData name="Chan Ee Hong" userId="cf657ea1-a02b-4814-a06c-e1a0458c92a1" providerId="ADAL" clId="{15C81131-29E4-48B5-A499-A95C4C35DE93}" dt="2024-02-08T05:01:41.569" v="392" actId="20577"/>
        <pc:sldMkLst>
          <pc:docMk/>
          <pc:sldMk cId="3093791632" sldId="303"/>
        </pc:sldMkLst>
        <pc:spChg chg="mod">
          <ac:chgData name="Chan Ee Hong" userId="cf657ea1-a02b-4814-a06c-e1a0458c92a1" providerId="ADAL" clId="{15C81131-29E4-48B5-A499-A95C4C35DE93}" dt="2024-02-08T04:59:26.110" v="197" actId="20577"/>
          <ac:spMkLst>
            <pc:docMk/>
            <pc:sldMk cId="3093791632" sldId="303"/>
            <ac:spMk id="2" creationId="{7D4E846B-F263-775A-1C67-A37606877A8A}"/>
          </ac:spMkLst>
        </pc:spChg>
        <pc:spChg chg="mod">
          <ac:chgData name="Chan Ee Hong" userId="cf657ea1-a02b-4814-a06c-e1a0458c92a1" providerId="ADAL" clId="{15C81131-29E4-48B5-A499-A95C4C35DE93}" dt="2024-02-08T05:01:41.569" v="392" actId="20577"/>
          <ac:spMkLst>
            <pc:docMk/>
            <pc:sldMk cId="3093791632" sldId="303"/>
            <ac:spMk id="3" creationId="{376D668B-0030-3589-4C40-357F6BCA55A1}"/>
          </ac:spMkLst>
        </pc:spChg>
        <pc:picChg chg="del">
          <ac:chgData name="Chan Ee Hong" userId="cf657ea1-a02b-4814-a06c-e1a0458c92a1" providerId="ADAL" clId="{15C81131-29E4-48B5-A499-A95C4C35DE93}" dt="2024-02-08T04:59:33.564" v="198" actId="478"/>
          <ac:picMkLst>
            <pc:docMk/>
            <pc:sldMk cId="3093791632" sldId="303"/>
            <ac:picMk id="7" creationId="{5774EFB5-BFB5-FF27-3FB5-D27FE545D98C}"/>
          </ac:picMkLst>
        </pc:picChg>
        <pc:picChg chg="del">
          <ac:chgData name="Chan Ee Hong" userId="cf657ea1-a02b-4814-a06c-e1a0458c92a1" providerId="ADAL" clId="{15C81131-29E4-48B5-A499-A95C4C35DE93}" dt="2024-02-08T04:59:35.414" v="199" actId="478"/>
          <ac:picMkLst>
            <pc:docMk/>
            <pc:sldMk cId="3093791632" sldId="303"/>
            <ac:picMk id="9" creationId="{85FDD164-2A3A-8961-761D-A03F48DC671F}"/>
          </ac:picMkLst>
        </pc:picChg>
      </pc:sldChg>
      <pc:sldChg chg="addSp modSp mod">
        <pc:chgData name="Chan Ee Hong" userId="cf657ea1-a02b-4814-a06c-e1a0458c92a1" providerId="ADAL" clId="{15C81131-29E4-48B5-A499-A95C4C35DE93}" dt="2024-02-08T06:01:08.325" v="502" actId="1076"/>
        <pc:sldMkLst>
          <pc:docMk/>
          <pc:sldMk cId="798465920" sldId="314"/>
        </pc:sldMkLst>
        <pc:picChg chg="add mod modCrop">
          <ac:chgData name="Chan Ee Hong" userId="cf657ea1-a02b-4814-a06c-e1a0458c92a1" providerId="ADAL" clId="{15C81131-29E4-48B5-A499-A95C4C35DE93}" dt="2024-02-08T06:01:08.325" v="502" actId="1076"/>
          <ac:picMkLst>
            <pc:docMk/>
            <pc:sldMk cId="798465920" sldId="314"/>
            <ac:picMk id="5" creationId="{4C2FA851-4360-A885-9CBD-33D9C1E39DA6}"/>
          </ac:picMkLst>
        </pc:picChg>
      </pc:sldChg>
      <pc:sldChg chg="addSp delSp modSp mod">
        <pc:chgData name="Chan Ee Hong" userId="cf657ea1-a02b-4814-a06c-e1a0458c92a1" providerId="ADAL" clId="{15C81131-29E4-48B5-A499-A95C4C35DE93}" dt="2024-02-08T05:03:27.272" v="428" actId="1076"/>
        <pc:sldMkLst>
          <pc:docMk/>
          <pc:sldMk cId="4080436150" sldId="319"/>
        </pc:sldMkLst>
        <pc:spChg chg="mod">
          <ac:chgData name="Chan Ee Hong" userId="cf657ea1-a02b-4814-a06c-e1a0458c92a1" providerId="ADAL" clId="{15C81131-29E4-48B5-A499-A95C4C35DE93}" dt="2024-02-08T05:02:34.741" v="410" actId="20577"/>
          <ac:spMkLst>
            <pc:docMk/>
            <pc:sldMk cId="4080436150" sldId="319"/>
            <ac:spMk id="2" creationId="{5A103852-8F43-A3BD-21D6-F40253DAC0C3}"/>
          </ac:spMkLst>
        </pc:spChg>
        <pc:spChg chg="mod">
          <ac:chgData name="Chan Ee Hong" userId="cf657ea1-a02b-4814-a06c-e1a0458c92a1" providerId="ADAL" clId="{15C81131-29E4-48B5-A499-A95C4C35DE93}" dt="2024-02-08T05:03:03.080" v="424" actId="20577"/>
          <ac:spMkLst>
            <pc:docMk/>
            <pc:sldMk cId="4080436150" sldId="319"/>
            <ac:spMk id="3" creationId="{37A38325-95B7-7D6A-EBD4-E7B5E66139E0}"/>
          </ac:spMkLst>
        </pc:spChg>
        <pc:picChg chg="add mod modCrop">
          <ac:chgData name="Chan Ee Hong" userId="cf657ea1-a02b-4814-a06c-e1a0458c92a1" providerId="ADAL" clId="{15C81131-29E4-48B5-A499-A95C4C35DE93}" dt="2024-02-08T05:03:27.272" v="428" actId="1076"/>
          <ac:picMkLst>
            <pc:docMk/>
            <pc:sldMk cId="4080436150" sldId="319"/>
            <ac:picMk id="5" creationId="{8B7A5CB4-F6BE-B8DE-70A5-8F119C11D706}"/>
          </ac:picMkLst>
        </pc:picChg>
        <pc:picChg chg="del">
          <ac:chgData name="Chan Ee Hong" userId="cf657ea1-a02b-4814-a06c-e1a0458c92a1" providerId="ADAL" clId="{15C81131-29E4-48B5-A499-A95C4C35DE93}" dt="2024-02-08T05:02:37.695" v="411" actId="478"/>
          <ac:picMkLst>
            <pc:docMk/>
            <pc:sldMk cId="4080436150" sldId="319"/>
            <ac:picMk id="2050" creationId="{1FCEFB41-9A93-2FE6-5EDF-70620B16FF15}"/>
          </ac:picMkLst>
        </pc:picChg>
        <pc:picChg chg="del">
          <ac:chgData name="Chan Ee Hong" userId="cf657ea1-a02b-4814-a06c-e1a0458c92a1" providerId="ADAL" clId="{15C81131-29E4-48B5-A499-A95C4C35DE93}" dt="2024-02-08T05:02:38.925" v="412" actId="478"/>
          <ac:picMkLst>
            <pc:docMk/>
            <pc:sldMk cId="4080436150" sldId="319"/>
            <ac:picMk id="2052" creationId="{70F1C531-DD02-7BA1-70CF-8C84CC3E82E2}"/>
          </ac:picMkLst>
        </pc:picChg>
      </pc:sldChg>
      <pc:sldChg chg="addSp delSp modSp new mod">
        <pc:chgData name="Chan Ee Hong" userId="cf657ea1-a02b-4814-a06c-e1a0458c92a1" providerId="ADAL" clId="{15C81131-29E4-48B5-A499-A95C4C35DE93}" dt="2024-02-08T05:05:58.574" v="457" actId="478"/>
        <pc:sldMkLst>
          <pc:docMk/>
          <pc:sldMk cId="2858689244" sldId="346"/>
        </pc:sldMkLst>
        <pc:spChg chg="mod">
          <ac:chgData name="Chan Ee Hong" userId="cf657ea1-a02b-4814-a06c-e1a0458c92a1" providerId="ADAL" clId="{15C81131-29E4-48B5-A499-A95C4C35DE93}" dt="2024-02-08T05:05:19.456" v="450" actId="20577"/>
          <ac:spMkLst>
            <pc:docMk/>
            <pc:sldMk cId="2858689244" sldId="346"/>
            <ac:spMk id="2" creationId="{EB48BA8B-6568-6235-ABA6-BCFFFB8C1A77}"/>
          </ac:spMkLst>
        </pc:spChg>
        <pc:spChg chg="del">
          <ac:chgData name="Chan Ee Hong" userId="cf657ea1-a02b-4814-a06c-e1a0458c92a1" providerId="ADAL" clId="{15C81131-29E4-48B5-A499-A95C4C35DE93}" dt="2024-02-08T05:05:58.574" v="457" actId="478"/>
          <ac:spMkLst>
            <pc:docMk/>
            <pc:sldMk cId="2858689244" sldId="346"/>
            <ac:spMk id="3" creationId="{03CD36AA-6B58-FBC9-7927-06D8157E61D1}"/>
          </ac:spMkLst>
        </pc:spChg>
        <pc:picChg chg="add mod modCrop">
          <ac:chgData name="Chan Ee Hong" userId="cf657ea1-a02b-4814-a06c-e1a0458c92a1" providerId="ADAL" clId="{15C81131-29E4-48B5-A499-A95C4C35DE93}" dt="2024-02-08T05:05:53.247" v="456" actId="1076"/>
          <ac:picMkLst>
            <pc:docMk/>
            <pc:sldMk cId="2858689244" sldId="346"/>
            <ac:picMk id="5" creationId="{FE9BBCE7-B0D4-F376-BBE2-E2050A53FBDC}"/>
          </ac:picMkLst>
        </pc:picChg>
      </pc:sldChg>
      <pc:sldChg chg="addSp delSp modSp new mod">
        <pc:chgData name="Chan Ee Hong" userId="cf657ea1-a02b-4814-a06c-e1a0458c92a1" providerId="ADAL" clId="{15C81131-29E4-48B5-A499-A95C4C35DE93}" dt="2024-02-08T05:08:39.382" v="496" actId="1076"/>
        <pc:sldMkLst>
          <pc:docMk/>
          <pc:sldMk cId="1154968553" sldId="347"/>
        </pc:sldMkLst>
        <pc:spChg chg="mod">
          <ac:chgData name="Chan Ee Hong" userId="cf657ea1-a02b-4814-a06c-e1a0458c92a1" providerId="ADAL" clId="{15C81131-29E4-48B5-A499-A95C4C35DE93}" dt="2024-02-08T05:08:10.429" v="489" actId="20577"/>
          <ac:spMkLst>
            <pc:docMk/>
            <pc:sldMk cId="1154968553" sldId="347"/>
            <ac:spMk id="2" creationId="{06C24126-50AD-981B-EF3B-D7CFB1F41491}"/>
          </ac:spMkLst>
        </pc:spChg>
        <pc:spChg chg="del">
          <ac:chgData name="Chan Ee Hong" userId="cf657ea1-a02b-4814-a06c-e1a0458c92a1" providerId="ADAL" clId="{15C81131-29E4-48B5-A499-A95C4C35DE93}" dt="2024-02-08T05:08:23.126" v="490" actId="478"/>
          <ac:spMkLst>
            <pc:docMk/>
            <pc:sldMk cId="1154968553" sldId="347"/>
            <ac:spMk id="3" creationId="{6DDCB0D1-56EC-D58D-653B-2DF11DC817B0}"/>
          </ac:spMkLst>
        </pc:spChg>
        <pc:picChg chg="add mod modCrop">
          <ac:chgData name="Chan Ee Hong" userId="cf657ea1-a02b-4814-a06c-e1a0458c92a1" providerId="ADAL" clId="{15C81131-29E4-48B5-A499-A95C4C35DE93}" dt="2024-02-08T05:08:39.382" v="496" actId="1076"/>
          <ac:picMkLst>
            <pc:docMk/>
            <pc:sldMk cId="1154968553" sldId="347"/>
            <ac:picMk id="5" creationId="{4A86B7D2-C309-A31F-E769-B1E8D2E8DA8A}"/>
          </ac:picMkLst>
        </pc:picChg>
      </pc:sldChg>
    </pc:docChg>
  </pc:docChgLst>
  <pc:docChgLst>
    <pc:chgData name="Chan Ee Hong" userId="cf657ea1-a02b-4814-a06c-e1a0458c92a1" providerId="ADAL" clId="{97CA9392-D2E8-4637-B2BB-A902ECCD7C7A}"/>
    <pc:docChg chg="undo redo custSel addSld delSld modSld sldOrd">
      <pc:chgData name="Chan Ee Hong" userId="cf657ea1-a02b-4814-a06c-e1a0458c92a1" providerId="ADAL" clId="{97CA9392-D2E8-4637-B2BB-A902ECCD7C7A}" dt="2024-02-14T17:19:27.213" v="1232" actId="47"/>
      <pc:docMkLst>
        <pc:docMk/>
      </pc:docMkLst>
      <pc:sldChg chg="modSp mod">
        <pc:chgData name="Chan Ee Hong" userId="cf657ea1-a02b-4814-a06c-e1a0458c92a1" providerId="ADAL" clId="{97CA9392-D2E8-4637-B2BB-A902ECCD7C7A}" dt="2024-02-14T15:02:26.232" v="0" actId="20577"/>
        <pc:sldMkLst>
          <pc:docMk/>
          <pc:sldMk cId="3799789480" sldId="256"/>
        </pc:sldMkLst>
        <pc:spChg chg="mod">
          <ac:chgData name="Chan Ee Hong" userId="cf657ea1-a02b-4814-a06c-e1a0458c92a1" providerId="ADAL" clId="{97CA9392-D2E8-4637-B2BB-A902ECCD7C7A}" dt="2024-02-14T15:02:26.232" v="0" actId="20577"/>
          <ac:spMkLst>
            <pc:docMk/>
            <pc:sldMk cId="3799789480" sldId="256"/>
            <ac:spMk id="2" creationId="{9A6980B2-5705-0CF9-A884-10780E6C0D96}"/>
          </ac:spMkLst>
        </pc:spChg>
      </pc:sldChg>
      <pc:sldChg chg="modSp mod">
        <pc:chgData name="Chan Ee Hong" userId="cf657ea1-a02b-4814-a06c-e1a0458c92a1" providerId="ADAL" clId="{97CA9392-D2E8-4637-B2BB-A902ECCD7C7A}" dt="2024-02-14T16:20:59.932" v="1" actId="20577"/>
        <pc:sldMkLst>
          <pc:docMk/>
          <pc:sldMk cId="146283828" sldId="262"/>
        </pc:sldMkLst>
        <pc:spChg chg="mod">
          <ac:chgData name="Chan Ee Hong" userId="cf657ea1-a02b-4814-a06c-e1a0458c92a1" providerId="ADAL" clId="{97CA9392-D2E8-4637-B2BB-A902ECCD7C7A}" dt="2024-02-14T16:20:59.932" v="1" actId="20577"/>
          <ac:spMkLst>
            <pc:docMk/>
            <pc:sldMk cId="146283828" sldId="262"/>
            <ac:spMk id="4" creationId="{CF4F3B78-C48B-A87D-EC60-4F7D0AECC530}"/>
          </ac:spMkLst>
        </pc:spChg>
      </pc:sldChg>
      <pc:sldChg chg="delSp modSp mod">
        <pc:chgData name="Chan Ee Hong" userId="cf657ea1-a02b-4814-a06c-e1a0458c92a1" providerId="ADAL" clId="{97CA9392-D2E8-4637-B2BB-A902ECCD7C7A}" dt="2024-02-14T16:23:31.754" v="87" actId="20577"/>
        <pc:sldMkLst>
          <pc:docMk/>
          <pc:sldMk cId="2507090794" sldId="263"/>
        </pc:sldMkLst>
        <pc:spChg chg="mod">
          <ac:chgData name="Chan Ee Hong" userId="cf657ea1-a02b-4814-a06c-e1a0458c92a1" providerId="ADAL" clId="{97CA9392-D2E8-4637-B2BB-A902ECCD7C7A}" dt="2024-02-14T16:23:31.754" v="87" actId="20577"/>
          <ac:spMkLst>
            <pc:docMk/>
            <pc:sldMk cId="2507090794" sldId="263"/>
            <ac:spMk id="5" creationId="{8B2438C4-BE2B-A426-4612-CB9A7002F02D}"/>
          </ac:spMkLst>
        </pc:spChg>
        <pc:picChg chg="del mod">
          <ac:chgData name="Chan Ee Hong" userId="cf657ea1-a02b-4814-a06c-e1a0458c92a1" providerId="ADAL" clId="{97CA9392-D2E8-4637-B2BB-A902ECCD7C7A}" dt="2024-02-14T16:22:00.745" v="28" actId="478"/>
          <ac:picMkLst>
            <pc:docMk/>
            <pc:sldMk cId="2507090794" sldId="263"/>
            <ac:picMk id="3" creationId="{F43BD58A-59EA-8ECF-ACA5-603FBC6CDDEB}"/>
          </ac:picMkLst>
        </pc:picChg>
      </pc:sldChg>
      <pc:sldChg chg="del">
        <pc:chgData name="Chan Ee Hong" userId="cf657ea1-a02b-4814-a06c-e1a0458c92a1" providerId="ADAL" clId="{97CA9392-D2E8-4637-B2BB-A902ECCD7C7A}" dt="2024-02-14T16:30:27.902" v="259" actId="47"/>
        <pc:sldMkLst>
          <pc:docMk/>
          <pc:sldMk cId="3346412763" sldId="307"/>
        </pc:sldMkLst>
      </pc:sldChg>
      <pc:sldChg chg="del">
        <pc:chgData name="Chan Ee Hong" userId="cf657ea1-a02b-4814-a06c-e1a0458c92a1" providerId="ADAL" clId="{97CA9392-D2E8-4637-B2BB-A902ECCD7C7A}" dt="2024-02-14T16:53:14.756" v="488" actId="47"/>
        <pc:sldMkLst>
          <pc:docMk/>
          <pc:sldMk cId="1442449381" sldId="308"/>
        </pc:sldMkLst>
      </pc:sldChg>
      <pc:sldChg chg="del">
        <pc:chgData name="Chan Ee Hong" userId="cf657ea1-a02b-4814-a06c-e1a0458c92a1" providerId="ADAL" clId="{97CA9392-D2E8-4637-B2BB-A902ECCD7C7A}" dt="2024-02-14T16:53:19.437" v="490" actId="47"/>
        <pc:sldMkLst>
          <pc:docMk/>
          <pc:sldMk cId="950393086" sldId="309"/>
        </pc:sldMkLst>
      </pc:sldChg>
      <pc:sldChg chg="del">
        <pc:chgData name="Chan Ee Hong" userId="cf657ea1-a02b-4814-a06c-e1a0458c92a1" providerId="ADAL" clId="{97CA9392-D2E8-4637-B2BB-A902ECCD7C7A}" dt="2024-02-14T17:02:41.349" v="794" actId="47"/>
        <pc:sldMkLst>
          <pc:docMk/>
          <pc:sldMk cId="798465920" sldId="314"/>
        </pc:sldMkLst>
      </pc:sldChg>
      <pc:sldChg chg="delSp modSp mod">
        <pc:chgData name="Chan Ee Hong" userId="cf657ea1-a02b-4814-a06c-e1a0458c92a1" providerId="ADAL" clId="{97CA9392-D2E8-4637-B2BB-A902ECCD7C7A}" dt="2024-02-14T17:15:42.697" v="1095" actId="20577"/>
        <pc:sldMkLst>
          <pc:docMk/>
          <pc:sldMk cId="13646062" sldId="317"/>
        </pc:sldMkLst>
        <pc:spChg chg="mod">
          <ac:chgData name="Chan Ee Hong" userId="cf657ea1-a02b-4814-a06c-e1a0458c92a1" providerId="ADAL" clId="{97CA9392-D2E8-4637-B2BB-A902ECCD7C7A}" dt="2024-02-14T17:14:48.760" v="1055" actId="20577"/>
          <ac:spMkLst>
            <pc:docMk/>
            <pc:sldMk cId="13646062" sldId="317"/>
            <ac:spMk id="2" creationId="{99337E02-4A4B-2682-58FB-02805679C6FC}"/>
          </ac:spMkLst>
        </pc:spChg>
        <pc:spChg chg="mod">
          <ac:chgData name="Chan Ee Hong" userId="cf657ea1-a02b-4814-a06c-e1a0458c92a1" providerId="ADAL" clId="{97CA9392-D2E8-4637-B2BB-A902ECCD7C7A}" dt="2024-02-14T17:15:42.697" v="1095" actId="20577"/>
          <ac:spMkLst>
            <pc:docMk/>
            <pc:sldMk cId="13646062" sldId="317"/>
            <ac:spMk id="3" creationId="{0CB719FD-63FA-2867-2ECC-88ECDAB8C396}"/>
          </ac:spMkLst>
        </pc:spChg>
        <pc:picChg chg="del">
          <ac:chgData name="Chan Ee Hong" userId="cf657ea1-a02b-4814-a06c-e1a0458c92a1" providerId="ADAL" clId="{97CA9392-D2E8-4637-B2BB-A902ECCD7C7A}" dt="2024-02-14T17:14:49.544" v="1056" actId="478"/>
          <ac:picMkLst>
            <pc:docMk/>
            <pc:sldMk cId="13646062" sldId="317"/>
            <ac:picMk id="5" creationId="{5A1C4D41-1D32-7792-E252-2FAE2B987EEA}"/>
          </ac:picMkLst>
        </pc:picChg>
      </pc:sldChg>
      <pc:sldChg chg="del">
        <pc:chgData name="Chan Ee Hong" userId="cf657ea1-a02b-4814-a06c-e1a0458c92a1" providerId="ADAL" clId="{97CA9392-D2E8-4637-B2BB-A902ECCD7C7A}" dt="2024-02-14T17:19:23.170" v="1217" actId="47"/>
        <pc:sldMkLst>
          <pc:docMk/>
          <pc:sldMk cId="193143355" sldId="318"/>
        </pc:sldMkLst>
      </pc:sldChg>
      <pc:sldChg chg="del">
        <pc:chgData name="Chan Ee Hong" userId="cf657ea1-a02b-4814-a06c-e1a0458c92a1" providerId="ADAL" clId="{97CA9392-D2E8-4637-B2BB-A902ECCD7C7A}" dt="2024-02-14T16:28:04.589" v="216" actId="47"/>
        <pc:sldMkLst>
          <pc:docMk/>
          <pc:sldMk cId="1900027342" sldId="321"/>
        </pc:sldMkLst>
      </pc:sldChg>
      <pc:sldChg chg="del">
        <pc:chgData name="Chan Ee Hong" userId="cf657ea1-a02b-4814-a06c-e1a0458c92a1" providerId="ADAL" clId="{97CA9392-D2E8-4637-B2BB-A902ECCD7C7A}" dt="2024-02-14T16:28:05.256" v="217" actId="47"/>
        <pc:sldMkLst>
          <pc:docMk/>
          <pc:sldMk cId="1476954092" sldId="322"/>
        </pc:sldMkLst>
      </pc:sldChg>
      <pc:sldChg chg="del">
        <pc:chgData name="Chan Ee Hong" userId="cf657ea1-a02b-4814-a06c-e1a0458c92a1" providerId="ADAL" clId="{97CA9392-D2E8-4637-B2BB-A902ECCD7C7A}" dt="2024-02-14T16:28:05.984" v="218" actId="47"/>
        <pc:sldMkLst>
          <pc:docMk/>
          <pc:sldMk cId="1285463236" sldId="323"/>
        </pc:sldMkLst>
      </pc:sldChg>
      <pc:sldChg chg="del">
        <pc:chgData name="Chan Ee Hong" userId="cf657ea1-a02b-4814-a06c-e1a0458c92a1" providerId="ADAL" clId="{97CA9392-D2E8-4637-B2BB-A902ECCD7C7A}" dt="2024-02-14T16:30:28.886" v="260" actId="47"/>
        <pc:sldMkLst>
          <pc:docMk/>
          <pc:sldMk cId="2460901499" sldId="324"/>
        </pc:sldMkLst>
      </pc:sldChg>
      <pc:sldChg chg="del">
        <pc:chgData name="Chan Ee Hong" userId="cf657ea1-a02b-4814-a06c-e1a0458c92a1" providerId="ADAL" clId="{97CA9392-D2E8-4637-B2BB-A902ECCD7C7A}" dt="2024-02-14T16:30:29.318" v="261" actId="47"/>
        <pc:sldMkLst>
          <pc:docMk/>
          <pc:sldMk cId="1720849328" sldId="325"/>
        </pc:sldMkLst>
      </pc:sldChg>
      <pc:sldChg chg="del">
        <pc:chgData name="Chan Ee Hong" userId="cf657ea1-a02b-4814-a06c-e1a0458c92a1" providerId="ADAL" clId="{97CA9392-D2E8-4637-B2BB-A902ECCD7C7A}" dt="2024-02-14T16:30:30.374" v="262" actId="47"/>
        <pc:sldMkLst>
          <pc:docMk/>
          <pc:sldMk cId="2766824893" sldId="326"/>
        </pc:sldMkLst>
      </pc:sldChg>
      <pc:sldChg chg="del">
        <pc:chgData name="Chan Ee Hong" userId="cf657ea1-a02b-4814-a06c-e1a0458c92a1" providerId="ADAL" clId="{97CA9392-D2E8-4637-B2BB-A902ECCD7C7A}" dt="2024-02-14T16:53:15.610" v="489" actId="47"/>
        <pc:sldMkLst>
          <pc:docMk/>
          <pc:sldMk cId="3662288588" sldId="327"/>
        </pc:sldMkLst>
      </pc:sldChg>
      <pc:sldChg chg="delSp modSp mod">
        <pc:chgData name="Chan Ee Hong" userId="cf657ea1-a02b-4814-a06c-e1a0458c92a1" providerId="ADAL" clId="{97CA9392-D2E8-4637-B2BB-A902ECCD7C7A}" dt="2024-02-14T17:19:01.663" v="1211"/>
        <pc:sldMkLst>
          <pc:docMk/>
          <pc:sldMk cId="1331804118" sldId="328"/>
        </pc:sldMkLst>
        <pc:spChg chg="mod">
          <ac:chgData name="Chan Ee Hong" userId="cf657ea1-a02b-4814-a06c-e1a0458c92a1" providerId="ADAL" clId="{97CA9392-D2E8-4637-B2BB-A902ECCD7C7A}" dt="2024-02-14T17:17:31.600" v="1148" actId="20577"/>
          <ac:spMkLst>
            <pc:docMk/>
            <pc:sldMk cId="1331804118" sldId="328"/>
            <ac:spMk id="2" creationId="{12E15A49-227F-039D-1C17-63E95931D822}"/>
          </ac:spMkLst>
        </pc:spChg>
        <pc:spChg chg="mod">
          <ac:chgData name="Chan Ee Hong" userId="cf657ea1-a02b-4814-a06c-e1a0458c92a1" providerId="ADAL" clId="{97CA9392-D2E8-4637-B2BB-A902ECCD7C7A}" dt="2024-02-14T17:19:01.663" v="1211"/>
          <ac:spMkLst>
            <pc:docMk/>
            <pc:sldMk cId="1331804118" sldId="328"/>
            <ac:spMk id="3" creationId="{A2C5CB82-62CC-6A46-9D98-4D5C0C90E18E}"/>
          </ac:spMkLst>
        </pc:spChg>
        <pc:spChg chg="del">
          <ac:chgData name="Chan Ee Hong" userId="cf657ea1-a02b-4814-a06c-e1a0458c92a1" providerId="ADAL" clId="{97CA9392-D2E8-4637-B2BB-A902ECCD7C7A}" dt="2024-02-14T17:17:35.601" v="1150" actId="478"/>
          <ac:spMkLst>
            <pc:docMk/>
            <pc:sldMk cId="1331804118" sldId="328"/>
            <ac:spMk id="4" creationId="{D3059109-5F76-802A-6EFD-5316877E6B1F}"/>
          </ac:spMkLst>
        </pc:spChg>
        <pc:picChg chg="del">
          <ac:chgData name="Chan Ee Hong" userId="cf657ea1-a02b-4814-a06c-e1a0458c92a1" providerId="ADAL" clId="{97CA9392-D2E8-4637-B2BB-A902ECCD7C7A}" dt="2024-02-14T17:17:32.528" v="1149" actId="478"/>
          <ac:picMkLst>
            <pc:docMk/>
            <pc:sldMk cId="1331804118" sldId="328"/>
            <ac:picMk id="5" creationId="{3911647E-863A-A9C3-33CD-10A5A9ADCB84}"/>
          </ac:picMkLst>
        </pc:picChg>
      </pc:sldChg>
      <pc:sldChg chg="del">
        <pc:chgData name="Chan Ee Hong" userId="cf657ea1-a02b-4814-a06c-e1a0458c92a1" providerId="ADAL" clId="{97CA9392-D2E8-4637-B2BB-A902ECCD7C7A}" dt="2024-02-14T17:19:21.978" v="1215" actId="47"/>
        <pc:sldMkLst>
          <pc:docMk/>
          <pc:sldMk cId="4261165366" sldId="329"/>
        </pc:sldMkLst>
      </pc:sldChg>
      <pc:sldChg chg="del">
        <pc:chgData name="Chan Ee Hong" userId="cf657ea1-a02b-4814-a06c-e1a0458c92a1" providerId="ADAL" clId="{97CA9392-D2E8-4637-B2BB-A902ECCD7C7A}" dt="2024-02-14T17:19:22.438" v="1216" actId="47"/>
        <pc:sldMkLst>
          <pc:docMk/>
          <pc:sldMk cId="1912927503" sldId="330"/>
        </pc:sldMkLst>
      </pc:sldChg>
      <pc:sldChg chg="del">
        <pc:chgData name="Chan Ee Hong" userId="cf657ea1-a02b-4814-a06c-e1a0458c92a1" providerId="ADAL" clId="{97CA9392-D2E8-4637-B2BB-A902ECCD7C7A}" dt="2024-02-14T17:19:23.513" v="1218" actId="47"/>
        <pc:sldMkLst>
          <pc:docMk/>
          <pc:sldMk cId="1245285746" sldId="331"/>
        </pc:sldMkLst>
      </pc:sldChg>
      <pc:sldChg chg="del">
        <pc:chgData name="Chan Ee Hong" userId="cf657ea1-a02b-4814-a06c-e1a0458c92a1" providerId="ADAL" clId="{97CA9392-D2E8-4637-B2BB-A902ECCD7C7A}" dt="2024-02-14T17:19:23.789" v="1219" actId="47"/>
        <pc:sldMkLst>
          <pc:docMk/>
          <pc:sldMk cId="2031493283" sldId="332"/>
        </pc:sldMkLst>
      </pc:sldChg>
      <pc:sldChg chg="del">
        <pc:chgData name="Chan Ee Hong" userId="cf657ea1-a02b-4814-a06c-e1a0458c92a1" providerId="ADAL" clId="{97CA9392-D2E8-4637-B2BB-A902ECCD7C7A}" dt="2024-02-14T17:19:24.036" v="1220" actId="47"/>
        <pc:sldMkLst>
          <pc:docMk/>
          <pc:sldMk cId="218681337" sldId="333"/>
        </pc:sldMkLst>
      </pc:sldChg>
      <pc:sldChg chg="del">
        <pc:chgData name="Chan Ee Hong" userId="cf657ea1-a02b-4814-a06c-e1a0458c92a1" providerId="ADAL" clId="{97CA9392-D2E8-4637-B2BB-A902ECCD7C7A}" dt="2024-02-14T17:19:24.341" v="1221" actId="47"/>
        <pc:sldMkLst>
          <pc:docMk/>
          <pc:sldMk cId="2453531830" sldId="334"/>
        </pc:sldMkLst>
      </pc:sldChg>
      <pc:sldChg chg="del">
        <pc:chgData name="Chan Ee Hong" userId="cf657ea1-a02b-4814-a06c-e1a0458c92a1" providerId="ADAL" clId="{97CA9392-D2E8-4637-B2BB-A902ECCD7C7A}" dt="2024-02-14T17:19:25.230" v="1222" actId="47"/>
        <pc:sldMkLst>
          <pc:docMk/>
          <pc:sldMk cId="2022723213" sldId="335"/>
        </pc:sldMkLst>
      </pc:sldChg>
      <pc:sldChg chg="del">
        <pc:chgData name="Chan Ee Hong" userId="cf657ea1-a02b-4814-a06c-e1a0458c92a1" providerId="ADAL" clId="{97CA9392-D2E8-4637-B2BB-A902ECCD7C7A}" dt="2024-02-14T17:19:25.398" v="1223" actId="47"/>
        <pc:sldMkLst>
          <pc:docMk/>
          <pc:sldMk cId="1598024549" sldId="336"/>
        </pc:sldMkLst>
      </pc:sldChg>
      <pc:sldChg chg="del">
        <pc:chgData name="Chan Ee Hong" userId="cf657ea1-a02b-4814-a06c-e1a0458c92a1" providerId="ADAL" clId="{97CA9392-D2E8-4637-B2BB-A902ECCD7C7A}" dt="2024-02-14T17:19:25.543" v="1224" actId="47"/>
        <pc:sldMkLst>
          <pc:docMk/>
          <pc:sldMk cId="115752359" sldId="337"/>
        </pc:sldMkLst>
      </pc:sldChg>
      <pc:sldChg chg="del">
        <pc:chgData name="Chan Ee Hong" userId="cf657ea1-a02b-4814-a06c-e1a0458c92a1" providerId="ADAL" clId="{97CA9392-D2E8-4637-B2BB-A902ECCD7C7A}" dt="2024-02-14T17:19:25.687" v="1225" actId="47"/>
        <pc:sldMkLst>
          <pc:docMk/>
          <pc:sldMk cId="528469432" sldId="338"/>
        </pc:sldMkLst>
      </pc:sldChg>
      <pc:sldChg chg="del">
        <pc:chgData name="Chan Ee Hong" userId="cf657ea1-a02b-4814-a06c-e1a0458c92a1" providerId="ADAL" clId="{97CA9392-D2E8-4637-B2BB-A902ECCD7C7A}" dt="2024-02-14T17:19:25.826" v="1226" actId="47"/>
        <pc:sldMkLst>
          <pc:docMk/>
          <pc:sldMk cId="1211631089" sldId="339"/>
        </pc:sldMkLst>
      </pc:sldChg>
      <pc:sldChg chg="del">
        <pc:chgData name="Chan Ee Hong" userId="cf657ea1-a02b-4814-a06c-e1a0458c92a1" providerId="ADAL" clId="{97CA9392-D2E8-4637-B2BB-A902ECCD7C7A}" dt="2024-02-14T17:19:25.955" v="1227" actId="47"/>
        <pc:sldMkLst>
          <pc:docMk/>
          <pc:sldMk cId="3618337055" sldId="340"/>
        </pc:sldMkLst>
      </pc:sldChg>
      <pc:sldChg chg="del">
        <pc:chgData name="Chan Ee Hong" userId="cf657ea1-a02b-4814-a06c-e1a0458c92a1" providerId="ADAL" clId="{97CA9392-D2E8-4637-B2BB-A902ECCD7C7A}" dt="2024-02-14T17:19:26.549" v="1228" actId="47"/>
        <pc:sldMkLst>
          <pc:docMk/>
          <pc:sldMk cId="2014793169" sldId="341"/>
        </pc:sldMkLst>
      </pc:sldChg>
      <pc:sldChg chg="del">
        <pc:chgData name="Chan Ee Hong" userId="cf657ea1-a02b-4814-a06c-e1a0458c92a1" providerId="ADAL" clId="{97CA9392-D2E8-4637-B2BB-A902ECCD7C7A}" dt="2024-02-14T17:19:26.748" v="1229" actId="47"/>
        <pc:sldMkLst>
          <pc:docMk/>
          <pc:sldMk cId="1920689908" sldId="342"/>
        </pc:sldMkLst>
      </pc:sldChg>
      <pc:sldChg chg="del">
        <pc:chgData name="Chan Ee Hong" userId="cf657ea1-a02b-4814-a06c-e1a0458c92a1" providerId="ADAL" clId="{97CA9392-D2E8-4637-B2BB-A902ECCD7C7A}" dt="2024-02-14T17:19:26.891" v="1230" actId="47"/>
        <pc:sldMkLst>
          <pc:docMk/>
          <pc:sldMk cId="2336510703" sldId="343"/>
        </pc:sldMkLst>
      </pc:sldChg>
      <pc:sldChg chg="del">
        <pc:chgData name="Chan Ee Hong" userId="cf657ea1-a02b-4814-a06c-e1a0458c92a1" providerId="ADAL" clId="{97CA9392-D2E8-4637-B2BB-A902ECCD7C7A}" dt="2024-02-14T17:19:27.030" v="1231" actId="47"/>
        <pc:sldMkLst>
          <pc:docMk/>
          <pc:sldMk cId="22778346" sldId="344"/>
        </pc:sldMkLst>
      </pc:sldChg>
      <pc:sldChg chg="del">
        <pc:chgData name="Chan Ee Hong" userId="cf657ea1-a02b-4814-a06c-e1a0458c92a1" providerId="ADAL" clId="{97CA9392-D2E8-4637-B2BB-A902ECCD7C7A}" dt="2024-02-14T17:19:27.213" v="1232" actId="47"/>
        <pc:sldMkLst>
          <pc:docMk/>
          <pc:sldMk cId="474413211" sldId="345"/>
        </pc:sldMkLst>
      </pc:sldChg>
      <pc:sldChg chg="addSp delSp modSp add mod">
        <pc:chgData name="Chan Ee Hong" userId="cf657ea1-a02b-4814-a06c-e1a0458c92a1" providerId="ADAL" clId="{97CA9392-D2E8-4637-B2BB-A902ECCD7C7A}" dt="2024-02-14T16:26:05.344" v="165" actId="478"/>
        <pc:sldMkLst>
          <pc:docMk/>
          <pc:sldMk cId="4195565748" sldId="348"/>
        </pc:sldMkLst>
        <pc:spChg chg="add mod">
          <ac:chgData name="Chan Ee Hong" userId="cf657ea1-a02b-4814-a06c-e1a0458c92a1" providerId="ADAL" clId="{97CA9392-D2E8-4637-B2BB-A902ECCD7C7A}" dt="2024-02-14T16:23:54.283" v="111" actId="1076"/>
          <ac:spMkLst>
            <pc:docMk/>
            <pc:sldMk cId="4195565748" sldId="348"/>
            <ac:spMk id="2" creationId="{748821B0-D5C0-45EF-BB20-0DBE23A79B97}"/>
          </ac:spMkLst>
        </pc:spChg>
        <pc:spChg chg="add del mod">
          <ac:chgData name="Chan Ee Hong" userId="cf657ea1-a02b-4814-a06c-e1a0458c92a1" providerId="ADAL" clId="{97CA9392-D2E8-4637-B2BB-A902ECCD7C7A}" dt="2024-02-14T16:26:03.544" v="164" actId="478"/>
          <ac:spMkLst>
            <pc:docMk/>
            <pc:sldMk cId="4195565748" sldId="348"/>
            <ac:spMk id="3" creationId="{431854FA-B3A2-760E-0991-07ABB180BCBF}"/>
          </ac:spMkLst>
        </pc:spChg>
        <pc:spChg chg="add del mod">
          <ac:chgData name="Chan Ee Hong" userId="cf657ea1-a02b-4814-a06c-e1a0458c92a1" providerId="ADAL" clId="{97CA9392-D2E8-4637-B2BB-A902ECCD7C7A}" dt="2024-02-14T16:26:05.344" v="165" actId="478"/>
          <ac:spMkLst>
            <pc:docMk/>
            <pc:sldMk cId="4195565748" sldId="348"/>
            <ac:spMk id="6" creationId="{B0A509B4-046E-2352-0759-9313A360370E}"/>
          </ac:spMkLst>
        </pc:spChg>
      </pc:sldChg>
      <pc:sldChg chg="add">
        <pc:chgData name="Chan Ee Hong" userId="cf657ea1-a02b-4814-a06c-e1a0458c92a1" providerId="ADAL" clId="{97CA9392-D2E8-4637-B2BB-A902ECCD7C7A}" dt="2024-02-14T16:25:59.648" v="163" actId="2890"/>
        <pc:sldMkLst>
          <pc:docMk/>
          <pc:sldMk cId="4088250211" sldId="349"/>
        </pc:sldMkLst>
      </pc:sldChg>
      <pc:sldChg chg="addSp modSp add mod">
        <pc:chgData name="Chan Ee Hong" userId="cf657ea1-a02b-4814-a06c-e1a0458c92a1" providerId="ADAL" clId="{97CA9392-D2E8-4637-B2BB-A902ECCD7C7A}" dt="2024-02-14T16:28:01.092" v="215" actId="1076"/>
        <pc:sldMkLst>
          <pc:docMk/>
          <pc:sldMk cId="3647069530" sldId="350"/>
        </pc:sldMkLst>
        <pc:spChg chg="add mod">
          <ac:chgData name="Chan Ee Hong" userId="cf657ea1-a02b-4814-a06c-e1a0458c92a1" providerId="ADAL" clId="{97CA9392-D2E8-4637-B2BB-A902ECCD7C7A}" dt="2024-02-14T16:28:01.092" v="215" actId="1076"/>
          <ac:spMkLst>
            <pc:docMk/>
            <pc:sldMk cId="3647069530" sldId="350"/>
            <ac:spMk id="7" creationId="{9097D521-3E71-8AE1-3841-FE92178A85C4}"/>
          </ac:spMkLst>
        </pc:spChg>
      </pc:sldChg>
      <pc:sldChg chg="delSp modSp add mod">
        <pc:chgData name="Chan Ee Hong" userId="cf657ea1-a02b-4814-a06c-e1a0458c92a1" providerId="ADAL" clId="{97CA9392-D2E8-4637-B2BB-A902ECCD7C7A}" dt="2024-02-14T16:28:46.193" v="228" actId="478"/>
        <pc:sldMkLst>
          <pc:docMk/>
          <pc:sldMk cId="2726276539" sldId="351"/>
        </pc:sldMkLst>
        <pc:spChg chg="del">
          <ac:chgData name="Chan Ee Hong" userId="cf657ea1-a02b-4814-a06c-e1a0458c92a1" providerId="ADAL" clId="{97CA9392-D2E8-4637-B2BB-A902ECCD7C7A}" dt="2024-02-14T16:28:43.081" v="225" actId="478"/>
          <ac:spMkLst>
            <pc:docMk/>
            <pc:sldMk cId="2726276539" sldId="351"/>
            <ac:spMk id="2" creationId="{4EB05ACF-137E-D2FD-C239-F832E0DFE8E5}"/>
          </ac:spMkLst>
        </pc:spChg>
        <pc:spChg chg="del">
          <ac:chgData name="Chan Ee Hong" userId="cf657ea1-a02b-4814-a06c-e1a0458c92a1" providerId="ADAL" clId="{97CA9392-D2E8-4637-B2BB-A902ECCD7C7A}" dt="2024-02-14T16:28:44.337" v="226" actId="478"/>
          <ac:spMkLst>
            <pc:docMk/>
            <pc:sldMk cId="2726276539" sldId="351"/>
            <ac:spMk id="3" creationId="{99FD7137-97BD-B124-FC15-59B23A214308}"/>
          </ac:spMkLst>
        </pc:spChg>
        <pc:spChg chg="mod">
          <ac:chgData name="Chan Ee Hong" userId="cf657ea1-a02b-4814-a06c-e1a0458c92a1" providerId="ADAL" clId="{97CA9392-D2E8-4637-B2BB-A902ECCD7C7A}" dt="2024-02-14T16:28:22.069" v="220" actId="20577"/>
          <ac:spMkLst>
            <pc:docMk/>
            <pc:sldMk cId="2726276539" sldId="351"/>
            <ac:spMk id="4" creationId="{602C8512-1EB0-FC09-07D6-D04E2E5BFC27}"/>
          </ac:spMkLst>
        </pc:spChg>
        <pc:spChg chg="mod">
          <ac:chgData name="Chan Ee Hong" userId="cf657ea1-a02b-4814-a06c-e1a0458c92a1" providerId="ADAL" clId="{97CA9392-D2E8-4637-B2BB-A902ECCD7C7A}" dt="2024-02-14T16:28:29.887" v="223" actId="20577"/>
          <ac:spMkLst>
            <pc:docMk/>
            <pc:sldMk cId="2726276539" sldId="351"/>
            <ac:spMk id="5" creationId="{336E2E24-0DA4-6C4F-A0A8-E1E007B10CA9}"/>
          </ac:spMkLst>
        </pc:spChg>
        <pc:spChg chg="del">
          <ac:chgData name="Chan Ee Hong" userId="cf657ea1-a02b-4814-a06c-e1a0458c92a1" providerId="ADAL" clId="{97CA9392-D2E8-4637-B2BB-A902ECCD7C7A}" dt="2024-02-14T16:28:45.321" v="227" actId="478"/>
          <ac:spMkLst>
            <pc:docMk/>
            <pc:sldMk cId="2726276539" sldId="351"/>
            <ac:spMk id="6" creationId="{F0CAF765-20AE-ACA2-AF03-ACC7DDC46561}"/>
          </ac:spMkLst>
        </pc:spChg>
        <pc:spChg chg="del">
          <ac:chgData name="Chan Ee Hong" userId="cf657ea1-a02b-4814-a06c-e1a0458c92a1" providerId="ADAL" clId="{97CA9392-D2E8-4637-B2BB-A902ECCD7C7A}" dt="2024-02-14T16:28:46.193" v="228" actId="478"/>
          <ac:spMkLst>
            <pc:docMk/>
            <pc:sldMk cId="2726276539" sldId="351"/>
            <ac:spMk id="7" creationId="{BE4DA870-90A8-813D-18CB-9B413BF69826}"/>
          </ac:spMkLst>
        </pc:spChg>
      </pc:sldChg>
      <pc:sldChg chg="delSp add mod">
        <pc:chgData name="Chan Ee Hong" userId="cf657ea1-a02b-4814-a06c-e1a0458c92a1" providerId="ADAL" clId="{97CA9392-D2E8-4637-B2BB-A902ECCD7C7A}" dt="2024-02-14T16:28:51.066" v="231" actId="478"/>
        <pc:sldMkLst>
          <pc:docMk/>
          <pc:sldMk cId="3489089887" sldId="352"/>
        </pc:sldMkLst>
        <pc:spChg chg="del">
          <ac:chgData name="Chan Ee Hong" userId="cf657ea1-a02b-4814-a06c-e1a0458c92a1" providerId="ADAL" clId="{97CA9392-D2E8-4637-B2BB-A902ECCD7C7A}" dt="2024-02-14T16:28:48.689" v="229" actId="478"/>
          <ac:spMkLst>
            <pc:docMk/>
            <pc:sldMk cId="3489089887" sldId="352"/>
            <ac:spMk id="3" creationId="{71937E41-00EC-93D6-BDB2-500D9291B650}"/>
          </ac:spMkLst>
        </pc:spChg>
        <pc:spChg chg="del">
          <ac:chgData name="Chan Ee Hong" userId="cf657ea1-a02b-4814-a06c-e1a0458c92a1" providerId="ADAL" clId="{97CA9392-D2E8-4637-B2BB-A902ECCD7C7A}" dt="2024-02-14T16:28:49.921" v="230" actId="478"/>
          <ac:spMkLst>
            <pc:docMk/>
            <pc:sldMk cId="3489089887" sldId="352"/>
            <ac:spMk id="6" creationId="{5CC01265-178B-B2C7-2603-B2D611A9768B}"/>
          </ac:spMkLst>
        </pc:spChg>
        <pc:spChg chg="del">
          <ac:chgData name="Chan Ee Hong" userId="cf657ea1-a02b-4814-a06c-e1a0458c92a1" providerId="ADAL" clId="{97CA9392-D2E8-4637-B2BB-A902ECCD7C7A}" dt="2024-02-14T16:28:51.066" v="231" actId="478"/>
          <ac:spMkLst>
            <pc:docMk/>
            <pc:sldMk cId="3489089887" sldId="352"/>
            <ac:spMk id="7" creationId="{F8C8F0EF-5EF0-DAE9-7B1E-11B0D34D7550}"/>
          </ac:spMkLst>
        </pc:spChg>
      </pc:sldChg>
      <pc:sldChg chg="addSp modSp add mod">
        <pc:chgData name="Chan Ee Hong" userId="cf657ea1-a02b-4814-a06c-e1a0458c92a1" providerId="ADAL" clId="{97CA9392-D2E8-4637-B2BB-A902ECCD7C7A}" dt="2024-02-14T16:29:14.617" v="241" actId="1076"/>
        <pc:sldMkLst>
          <pc:docMk/>
          <pc:sldMk cId="2452466564" sldId="353"/>
        </pc:sldMkLst>
        <pc:spChg chg="add mod">
          <ac:chgData name="Chan Ee Hong" userId="cf657ea1-a02b-4814-a06c-e1a0458c92a1" providerId="ADAL" clId="{97CA9392-D2E8-4637-B2BB-A902ECCD7C7A}" dt="2024-02-14T16:29:14.617" v="241" actId="1076"/>
          <ac:spMkLst>
            <pc:docMk/>
            <pc:sldMk cId="2452466564" sldId="353"/>
            <ac:spMk id="3" creationId="{B36B7F3E-156F-F11E-A06D-C3435937CF7B}"/>
          </ac:spMkLst>
        </pc:spChg>
      </pc:sldChg>
      <pc:sldChg chg="addSp modSp add mod">
        <pc:chgData name="Chan Ee Hong" userId="cf657ea1-a02b-4814-a06c-e1a0458c92a1" providerId="ADAL" clId="{97CA9392-D2E8-4637-B2BB-A902ECCD7C7A}" dt="2024-02-14T16:30:17.990" v="258" actId="14100"/>
        <pc:sldMkLst>
          <pc:docMk/>
          <pc:sldMk cId="2976897308" sldId="354"/>
        </pc:sldMkLst>
        <pc:spChg chg="add mod">
          <ac:chgData name="Chan Ee Hong" userId="cf657ea1-a02b-4814-a06c-e1a0458c92a1" providerId="ADAL" clId="{97CA9392-D2E8-4637-B2BB-A902ECCD7C7A}" dt="2024-02-14T16:29:57.151" v="251" actId="1076"/>
          <ac:spMkLst>
            <pc:docMk/>
            <pc:sldMk cId="2976897308" sldId="354"/>
            <ac:spMk id="6" creationId="{1D93AEF7-7DB7-9302-42D1-9BF481A9AFAE}"/>
          </ac:spMkLst>
        </pc:spChg>
        <pc:picChg chg="add mod modCrop">
          <ac:chgData name="Chan Ee Hong" userId="cf657ea1-a02b-4814-a06c-e1a0458c92a1" providerId="ADAL" clId="{97CA9392-D2E8-4637-B2BB-A902ECCD7C7A}" dt="2024-02-14T16:30:17.990" v="258" actId="14100"/>
          <ac:picMkLst>
            <pc:docMk/>
            <pc:sldMk cId="2976897308" sldId="354"/>
            <ac:picMk id="8" creationId="{2CEF4141-AFED-31C0-0882-BB9B85D76099}"/>
          </ac:picMkLst>
        </pc:picChg>
      </pc:sldChg>
      <pc:sldChg chg="addSp modSp add mod ord">
        <pc:chgData name="Chan Ee Hong" userId="cf657ea1-a02b-4814-a06c-e1a0458c92a1" providerId="ADAL" clId="{97CA9392-D2E8-4637-B2BB-A902ECCD7C7A}" dt="2024-02-14T16:54:41.333" v="570" actId="20577"/>
        <pc:sldMkLst>
          <pc:docMk/>
          <pc:sldMk cId="1708344705" sldId="355"/>
        </pc:sldMkLst>
        <pc:spChg chg="add mod">
          <ac:chgData name="Chan Ee Hong" userId="cf657ea1-a02b-4814-a06c-e1a0458c92a1" providerId="ADAL" clId="{97CA9392-D2E8-4637-B2BB-A902ECCD7C7A}" dt="2024-02-14T16:31:40.746" v="295" actId="20577"/>
          <ac:spMkLst>
            <pc:docMk/>
            <pc:sldMk cId="1708344705" sldId="355"/>
            <ac:spMk id="2" creationId="{66209DE0-39BE-9BE8-1938-0E654B8C8F2A}"/>
          </ac:spMkLst>
        </pc:spChg>
        <pc:spChg chg="mod">
          <ac:chgData name="Chan Ee Hong" userId="cf657ea1-a02b-4814-a06c-e1a0458c92a1" providerId="ADAL" clId="{97CA9392-D2E8-4637-B2BB-A902ECCD7C7A}" dt="2024-02-14T16:30:43.606" v="264" actId="20577"/>
          <ac:spMkLst>
            <pc:docMk/>
            <pc:sldMk cId="1708344705" sldId="355"/>
            <ac:spMk id="4" creationId="{7B6BBFC5-13B3-D2CA-A003-763B3586EE42}"/>
          </ac:spMkLst>
        </pc:spChg>
        <pc:spChg chg="mod">
          <ac:chgData name="Chan Ee Hong" userId="cf657ea1-a02b-4814-a06c-e1a0458c92a1" providerId="ADAL" clId="{97CA9392-D2E8-4637-B2BB-A902ECCD7C7A}" dt="2024-02-14T16:54:41.333" v="570" actId="20577"/>
          <ac:spMkLst>
            <pc:docMk/>
            <pc:sldMk cId="1708344705" sldId="355"/>
            <ac:spMk id="5" creationId="{C5024FCC-91E0-FD0C-A9FE-4D58F03F4C0C}"/>
          </ac:spMkLst>
        </pc:spChg>
      </pc:sldChg>
      <pc:sldChg chg="modSp add mod ord">
        <pc:chgData name="Chan Ee Hong" userId="cf657ea1-a02b-4814-a06c-e1a0458c92a1" providerId="ADAL" clId="{97CA9392-D2E8-4637-B2BB-A902ECCD7C7A}" dt="2024-02-14T16:54:39.796" v="569" actId="20577"/>
        <pc:sldMkLst>
          <pc:docMk/>
          <pc:sldMk cId="2042381515" sldId="356"/>
        </pc:sldMkLst>
        <pc:spChg chg="mod">
          <ac:chgData name="Chan Ee Hong" userId="cf657ea1-a02b-4814-a06c-e1a0458c92a1" providerId="ADAL" clId="{97CA9392-D2E8-4637-B2BB-A902ECCD7C7A}" dt="2024-02-14T16:54:39.796" v="569" actId="20577"/>
          <ac:spMkLst>
            <pc:docMk/>
            <pc:sldMk cId="2042381515" sldId="356"/>
            <ac:spMk id="5" creationId="{CFA142CF-24B9-A1AA-2F0C-36F80A9FB982}"/>
          </ac:spMkLst>
        </pc:spChg>
      </pc:sldChg>
      <pc:sldChg chg="addSp modSp add mod">
        <pc:chgData name="Chan Ee Hong" userId="cf657ea1-a02b-4814-a06c-e1a0458c92a1" providerId="ADAL" clId="{97CA9392-D2E8-4637-B2BB-A902ECCD7C7A}" dt="2024-02-14T16:54:42.993" v="571" actId="20577"/>
        <pc:sldMkLst>
          <pc:docMk/>
          <pc:sldMk cId="70328070" sldId="357"/>
        </pc:sldMkLst>
        <pc:spChg chg="add mod">
          <ac:chgData name="Chan Ee Hong" userId="cf657ea1-a02b-4814-a06c-e1a0458c92a1" providerId="ADAL" clId="{97CA9392-D2E8-4637-B2BB-A902ECCD7C7A}" dt="2024-02-14T16:33:44.617" v="391" actId="1038"/>
          <ac:spMkLst>
            <pc:docMk/>
            <pc:sldMk cId="70328070" sldId="357"/>
            <ac:spMk id="3" creationId="{989B1095-41AB-4DCD-81B0-627E1FA05932}"/>
          </ac:spMkLst>
        </pc:spChg>
        <pc:spChg chg="mod">
          <ac:chgData name="Chan Ee Hong" userId="cf657ea1-a02b-4814-a06c-e1a0458c92a1" providerId="ADAL" clId="{97CA9392-D2E8-4637-B2BB-A902ECCD7C7A}" dt="2024-02-14T16:54:42.993" v="571" actId="20577"/>
          <ac:spMkLst>
            <pc:docMk/>
            <pc:sldMk cId="70328070" sldId="357"/>
            <ac:spMk id="5" creationId="{E786EAF0-4709-F02D-593B-B3E5F2C57054}"/>
          </ac:spMkLst>
        </pc:spChg>
      </pc:sldChg>
      <pc:sldChg chg="addSp modSp add mod">
        <pc:chgData name="Chan Ee Hong" userId="cf657ea1-a02b-4814-a06c-e1a0458c92a1" providerId="ADAL" clId="{97CA9392-D2E8-4637-B2BB-A902ECCD7C7A}" dt="2024-02-14T16:36:01.591" v="487" actId="1076"/>
        <pc:sldMkLst>
          <pc:docMk/>
          <pc:sldMk cId="985304110" sldId="358"/>
        </pc:sldMkLst>
        <pc:spChg chg="add mod">
          <ac:chgData name="Chan Ee Hong" userId="cf657ea1-a02b-4814-a06c-e1a0458c92a1" providerId="ADAL" clId="{97CA9392-D2E8-4637-B2BB-A902ECCD7C7A}" dt="2024-02-14T16:36:01.591" v="487" actId="1076"/>
          <ac:spMkLst>
            <pc:docMk/>
            <pc:sldMk cId="985304110" sldId="358"/>
            <ac:spMk id="6" creationId="{EB16964D-0D84-C8D4-80A0-F91841F5AD80}"/>
          </ac:spMkLst>
        </pc:spChg>
      </pc:sldChg>
      <pc:sldChg chg="addSp modSp add mod ord">
        <pc:chgData name="Chan Ee Hong" userId="cf657ea1-a02b-4814-a06c-e1a0458c92a1" providerId="ADAL" clId="{97CA9392-D2E8-4637-B2BB-A902ECCD7C7A}" dt="2024-02-14T16:54:47.057" v="572" actId="20577"/>
        <pc:sldMkLst>
          <pc:docMk/>
          <pc:sldMk cId="2675771248" sldId="359"/>
        </pc:sldMkLst>
        <pc:spChg chg="mod">
          <ac:chgData name="Chan Ee Hong" userId="cf657ea1-a02b-4814-a06c-e1a0458c92a1" providerId="ADAL" clId="{97CA9392-D2E8-4637-B2BB-A902ECCD7C7A}" dt="2024-02-14T16:53:25.366" v="494" actId="20577"/>
          <ac:spMkLst>
            <pc:docMk/>
            <pc:sldMk cId="2675771248" sldId="359"/>
            <ac:spMk id="4" creationId="{8D989997-D9E0-E5D7-0F2C-0E6D44D88949}"/>
          </ac:spMkLst>
        </pc:spChg>
        <pc:spChg chg="mod">
          <ac:chgData name="Chan Ee Hong" userId="cf657ea1-a02b-4814-a06c-e1a0458c92a1" providerId="ADAL" clId="{97CA9392-D2E8-4637-B2BB-A902ECCD7C7A}" dt="2024-02-14T16:54:47.057" v="572" actId="20577"/>
          <ac:spMkLst>
            <pc:docMk/>
            <pc:sldMk cId="2675771248" sldId="359"/>
            <ac:spMk id="5" creationId="{08A26D09-C0A0-1984-30AE-B402C65FBE5F}"/>
          </ac:spMkLst>
        </pc:spChg>
        <pc:picChg chg="add mod modCrop">
          <ac:chgData name="Chan Ee Hong" userId="cf657ea1-a02b-4814-a06c-e1a0458c92a1" providerId="ADAL" clId="{97CA9392-D2E8-4637-B2BB-A902ECCD7C7A}" dt="2024-02-14T16:54:25.511" v="565" actId="1076"/>
          <ac:picMkLst>
            <pc:docMk/>
            <pc:sldMk cId="2675771248" sldId="359"/>
            <ac:picMk id="3" creationId="{E994D200-2739-8FE1-9433-2B90AF6ED495}"/>
          </ac:picMkLst>
        </pc:picChg>
      </pc:sldChg>
      <pc:sldChg chg="addSp modSp add mod">
        <pc:chgData name="Chan Ee Hong" userId="cf657ea1-a02b-4814-a06c-e1a0458c92a1" providerId="ADAL" clId="{97CA9392-D2E8-4637-B2BB-A902ECCD7C7A}" dt="2024-02-14T16:55:06.567" v="580" actId="1076"/>
        <pc:sldMkLst>
          <pc:docMk/>
          <pc:sldMk cId="180205334" sldId="360"/>
        </pc:sldMkLst>
        <pc:spChg chg="add mod">
          <ac:chgData name="Chan Ee Hong" userId="cf657ea1-a02b-4814-a06c-e1a0458c92a1" providerId="ADAL" clId="{97CA9392-D2E8-4637-B2BB-A902ECCD7C7A}" dt="2024-02-14T16:55:06.567" v="580" actId="1076"/>
          <ac:spMkLst>
            <pc:docMk/>
            <pc:sldMk cId="180205334" sldId="360"/>
            <ac:spMk id="2" creationId="{04A4C684-1581-04F4-BF28-56116C02E749}"/>
          </ac:spMkLst>
        </pc:spChg>
      </pc:sldChg>
      <pc:sldChg chg="addSp modSp add mod">
        <pc:chgData name="Chan Ee Hong" userId="cf657ea1-a02b-4814-a06c-e1a0458c92a1" providerId="ADAL" clId="{97CA9392-D2E8-4637-B2BB-A902ECCD7C7A}" dt="2024-02-14T16:59:40.114" v="718" actId="207"/>
        <pc:sldMkLst>
          <pc:docMk/>
          <pc:sldMk cId="435364619" sldId="361"/>
        </pc:sldMkLst>
        <pc:spChg chg="mod">
          <ac:chgData name="Chan Ee Hong" userId="cf657ea1-a02b-4814-a06c-e1a0458c92a1" providerId="ADAL" clId="{97CA9392-D2E8-4637-B2BB-A902ECCD7C7A}" dt="2024-02-14T16:56:27.601" v="632"/>
          <ac:spMkLst>
            <pc:docMk/>
            <pc:sldMk cId="435364619" sldId="361"/>
            <ac:spMk id="5" creationId="{7BD2ACBB-BEE2-DC51-A159-204B991D3DDA}"/>
          </ac:spMkLst>
        </pc:spChg>
        <pc:spChg chg="add mod">
          <ac:chgData name="Chan Ee Hong" userId="cf657ea1-a02b-4814-a06c-e1a0458c92a1" providerId="ADAL" clId="{97CA9392-D2E8-4637-B2BB-A902ECCD7C7A}" dt="2024-02-14T16:59:23.626" v="710" actId="6549"/>
          <ac:spMkLst>
            <pc:docMk/>
            <pc:sldMk cId="435364619" sldId="361"/>
            <ac:spMk id="6" creationId="{B0BC95D1-EBFE-6AF7-C00C-38D2F68F389E}"/>
          </ac:spMkLst>
        </pc:spChg>
        <pc:spChg chg="add mod">
          <ac:chgData name="Chan Ee Hong" userId="cf657ea1-a02b-4814-a06c-e1a0458c92a1" providerId="ADAL" clId="{97CA9392-D2E8-4637-B2BB-A902ECCD7C7A}" dt="2024-02-14T16:59:40.114" v="718" actId="207"/>
          <ac:spMkLst>
            <pc:docMk/>
            <pc:sldMk cId="435364619" sldId="361"/>
            <ac:spMk id="8" creationId="{8AC2B15E-E194-A8A9-8DDA-38452E5F14DC}"/>
          </ac:spMkLst>
        </pc:spChg>
      </pc:sldChg>
      <pc:sldChg chg="addSp modSp add mod">
        <pc:chgData name="Chan Ee Hong" userId="cf657ea1-a02b-4814-a06c-e1a0458c92a1" providerId="ADAL" clId="{97CA9392-D2E8-4637-B2BB-A902ECCD7C7A}" dt="2024-02-14T17:00:13.128" v="725" actId="1076"/>
        <pc:sldMkLst>
          <pc:docMk/>
          <pc:sldMk cId="3081450491" sldId="362"/>
        </pc:sldMkLst>
        <pc:picChg chg="add mod modCrop">
          <ac:chgData name="Chan Ee Hong" userId="cf657ea1-a02b-4814-a06c-e1a0458c92a1" providerId="ADAL" clId="{97CA9392-D2E8-4637-B2BB-A902ECCD7C7A}" dt="2024-02-14T17:00:13.128" v="725" actId="1076"/>
          <ac:picMkLst>
            <pc:docMk/>
            <pc:sldMk cId="3081450491" sldId="362"/>
            <ac:picMk id="9" creationId="{BBE24006-7B03-412F-CC84-3F382EE1A638}"/>
          </ac:picMkLst>
        </pc:picChg>
      </pc:sldChg>
      <pc:sldChg chg="delSp modSp add mod ord">
        <pc:chgData name="Chan Ee Hong" userId="cf657ea1-a02b-4814-a06c-e1a0458c92a1" providerId="ADAL" clId="{97CA9392-D2E8-4637-B2BB-A902ECCD7C7A}" dt="2024-02-14T17:03:48.950" v="808" actId="20577"/>
        <pc:sldMkLst>
          <pc:docMk/>
          <pc:sldMk cId="1069408246" sldId="363"/>
        </pc:sldMkLst>
        <pc:spChg chg="mod">
          <ac:chgData name="Chan Ee Hong" userId="cf657ea1-a02b-4814-a06c-e1a0458c92a1" providerId="ADAL" clId="{97CA9392-D2E8-4637-B2BB-A902ECCD7C7A}" dt="2024-02-14T17:00:24.735" v="729" actId="20577"/>
          <ac:spMkLst>
            <pc:docMk/>
            <pc:sldMk cId="1069408246" sldId="363"/>
            <ac:spMk id="4" creationId="{58478162-2EE9-1C0F-DBF2-BA41CE506B22}"/>
          </ac:spMkLst>
        </pc:spChg>
        <pc:spChg chg="mod">
          <ac:chgData name="Chan Ee Hong" userId="cf657ea1-a02b-4814-a06c-e1a0458c92a1" providerId="ADAL" clId="{97CA9392-D2E8-4637-B2BB-A902ECCD7C7A}" dt="2024-02-14T17:03:48.950" v="808" actId="20577"/>
          <ac:spMkLst>
            <pc:docMk/>
            <pc:sldMk cId="1069408246" sldId="363"/>
            <ac:spMk id="5" creationId="{7D8F589D-7007-BF97-F45E-96252AE33DA2}"/>
          </ac:spMkLst>
        </pc:spChg>
        <pc:picChg chg="del">
          <ac:chgData name="Chan Ee Hong" userId="cf657ea1-a02b-4814-a06c-e1a0458c92a1" providerId="ADAL" clId="{97CA9392-D2E8-4637-B2BB-A902ECCD7C7A}" dt="2024-02-14T17:01:01.490" v="748" actId="478"/>
          <ac:picMkLst>
            <pc:docMk/>
            <pc:sldMk cId="1069408246" sldId="363"/>
            <ac:picMk id="3" creationId="{F560C3AE-F5EA-2761-5F58-F84A6D4C701B}"/>
          </ac:picMkLst>
        </pc:picChg>
      </pc:sldChg>
      <pc:sldChg chg="addSp modSp add mod">
        <pc:chgData name="Chan Ee Hong" userId="cf657ea1-a02b-4814-a06c-e1a0458c92a1" providerId="ADAL" clId="{97CA9392-D2E8-4637-B2BB-A902ECCD7C7A}" dt="2024-02-14T17:03:46.548" v="806" actId="20577"/>
        <pc:sldMkLst>
          <pc:docMk/>
          <pc:sldMk cId="3164831372" sldId="364"/>
        </pc:sldMkLst>
        <pc:spChg chg="add mod">
          <ac:chgData name="Chan Ee Hong" userId="cf657ea1-a02b-4814-a06c-e1a0458c92a1" providerId="ADAL" clId="{97CA9392-D2E8-4637-B2BB-A902ECCD7C7A}" dt="2024-02-14T17:02:00.798" v="770" actId="1076"/>
          <ac:spMkLst>
            <pc:docMk/>
            <pc:sldMk cId="3164831372" sldId="364"/>
            <ac:spMk id="2" creationId="{B53A00FD-292A-FCD1-B58B-2F6AF40A1B26}"/>
          </ac:spMkLst>
        </pc:spChg>
        <pc:spChg chg="mod">
          <ac:chgData name="Chan Ee Hong" userId="cf657ea1-a02b-4814-a06c-e1a0458c92a1" providerId="ADAL" clId="{97CA9392-D2E8-4637-B2BB-A902ECCD7C7A}" dt="2024-02-14T17:03:46.548" v="806" actId="20577"/>
          <ac:spMkLst>
            <pc:docMk/>
            <pc:sldMk cId="3164831372" sldId="364"/>
            <ac:spMk id="5" creationId="{DFDF0AEB-798B-ECFA-0E41-9AB9343F14D0}"/>
          </ac:spMkLst>
        </pc:spChg>
      </pc:sldChg>
      <pc:sldChg chg="addSp modSp add mod">
        <pc:chgData name="Chan Ee Hong" userId="cf657ea1-a02b-4814-a06c-e1a0458c92a1" providerId="ADAL" clId="{97CA9392-D2E8-4637-B2BB-A902ECCD7C7A}" dt="2024-02-14T17:03:44.069" v="804" actId="20577"/>
        <pc:sldMkLst>
          <pc:docMk/>
          <pc:sldMk cId="2184154122" sldId="365"/>
        </pc:sldMkLst>
        <pc:spChg chg="add mod">
          <ac:chgData name="Chan Ee Hong" userId="cf657ea1-a02b-4814-a06c-e1a0458c92a1" providerId="ADAL" clId="{97CA9392-D2E8-4637-B2BB-A902ECCD7C7A}" dt="2024-02-14T17:02:21.688" v="781" actId="1076"/>
          <ac:spMkLst>
            <pc:docMk/>
            <pc:sldMk cId="2184154122" sldId="365"/>
            <ac:spMk id="3" creationId="{396131CF-B334-B15D-557E-3839ACC94EDB}"/>
          </ac:spMkLst>
        </pc:spChg>
        <pc:spChg chg="mod">
          <ac:chgData name="Chan Ee Hong" userId="cf657ea1-a02b-4814-a06c-e1a0458c92a1" providerId="ADAL" clId="{97CA9392-D2E8-4637-B2BB-A902ECCD7C7A}" dt="2024-02-14T17:03:44.069" v="804" actId="20577"/>
          <ac:spMkLst>
            <pc:docMk/>
            <pc:sldMk cId="2184154122" sldId="365"/>
            <ac:spMk id="5" creationId="{AE5C47A8-124F-3E94-55BC-87BAB216AE30}"/>
          </ac:spMkLst>
        </pc:spChg>
      </pc:sldChg>
      <pc:sldChg chg="addSp modSp add mod">
        <pc:chgData name="Chan Ee Hong" userId="cf657ea1-a02b-4814-a06c-e1a0458c92a1" providerId="ADAL" clId="{97CA9392-D2E8-4637-B2BB-A902ECCD7C7A}" dt="2024-02-14T17:03:40.133" v="802" actId="20577"/>
        <pc:sldMkLst>
          <pc:docMk/>
          <pc:sldMk cId="4103083225" sldId="366"/>
        </pc:sldMkLst>
        <pc:spChg chg="mod">
          <ac:chgData name="Chan Ee Hong" userId="cf657ea1-a02b-4814-a06c-e1a0458c92a1" providerId="ADAL" clId="{97CA9392-D2E8-4637-B2BB-A902ECCD7C7A}" dt="2024-02-14T17:03:40.133" v="802" actId="20577"/>
          <ac:spMkLst>
            <pc:docMk/>
            <pc:sldMk cId="4103083225" sldId="366"/>
            <ac:spMk id="5" creationId="{0BF03EC4-2099-1FBC-C627-8E1049412A0E}"/>
          </ac:spMkLst>
        </pc:spChg>
        <pc:spChg chg="add mod">
          <ac:chgData name="Chan Ee Hong" userId="cf657ea1-a02b-4814-a06c-e1a0458c92a1" providerId="ADAL" clId="{97CA9392-D2E8-4637-B2BB-A902ECCD7C7A}" dt="2024-02-14T17:02:38.650" v="793" actId="1076"/>
          <ac:spMkLst>
            <pc:docMk/>
            <pc:sldMk cId="4103083225" sldId="366"/>
            <ac:spMk id="6" creationId="{2CCAB039-3841-43B9-E026-A4BA65E9DB12}"/>
          </ac:spMkLst>
        </pc:spChg>
      </pc:sldChg>
      <pc:sldChg chg="modSp add mod ord">
        <pc:chgData name="Chan Ee Hong" userId="cf657ea1-a02b-4814-a06c-e1a0458c92a1" providerId="ADAL" clId="{97CA9392-D2E8-4637-B2BB-A902ECCD7C7A}" dt="2024-02-14T17:04:07.086" v="820" actId="20577"/>
        <pc:sldMkLst>
          <pc:docMk/>
          <pc:sldMk cId="3811938083" sldId="367"/>
        </pc:sldMkLst>
        <pc:spChg chg="mod">
          <ac:chgData name="Chan Ee Hong" userId="cf657ea1-a02b-4814-a06c-e1a0458c92a1" providerId="ADAL" clId="{97CA9392-D2E8-4637-B2BB-A902ECCD7C7A}" dt="2024-02-14T17:03:30.237" v="798" actId="20577"/>
          <ac:spMkLst>
            <pc:docMk/>
            <pc:sldMk cId="3811938083" sldId="367"/>
            <ac:spMk id="4" creationId="{C62D8C49-67D4-9A42-51DF-82A1690A7BEF}"/>
          </ac:spMkLst>
        </pc:spChg>
        <pc:spChg chg="mod">
          <ac:chgData name="Chan Ee Hong" userId="cf657ea1-a02b-4814-a06c-e1a0458c92a1" providerId="ADAL" clId="{97CA9392-D2E8-4637-B2BB-A902ECCD7C7A}" dt="2024-02-14T17:04:07.086" v="820" actId="20577"/>
          <ac:spMkLst>
            <pc:docMk/>
            <pc:sldMk cId="3811938083" sldId="367"/>
            <ac:spMk id="5" creationId="{A4C2258E-F566-E0A2-AC78-1E84DAD24344}"/>
          </ac:spMkLst>
        </pc:spChg>
      </pc:sldChg>
      <pc:sldChg chg="addSp modSp add">
        <pc:chgData name="Chan Ee Hong" userId="cf657ea1-a02b-4814-a06c-e1a0458c92a1" providerId="ADAL" clId="{97CA9392-D2E8-4637-B2BB-A902ECCD7C7A}" dt="2024-02-14T17:04:28.333" v="822"/>
        <pc:sldMkLst>
          <pc:docMk/>
          <pc:sldMk cId="3643997966" sldId="368"/>
        </pc:sldMkLst>
        <pc:spChg chg="add mod">
          <ac:chgData name="Chan Ee Hong" userId="cf657ea1-a02b-4814-a06c-e1a0458c92a1" providerId="ADAL" clId="{97CA9392-D2E8-4637-B2BB-A902ECCD7C7A}" dt="2024-02-14T17:04:28.333" v="822"/>
          <ac:spMkLst>
            <pc:docMk/>
            <pc:sldMk cId="3643997966" sldId="368"/>
            <ac:spMk id="2" creationId="{A7B39D30-1EAB-212B-4B27-E6FB09E9FA93}"/>
          </ac:spMkLst>
        </pc:spChg>
      </pc:sldChg>
      <pc:sldChg chg="addSp modSp add mod">
        <pc:chgData name="Chan Ee Hong" userId="cf657ea1-a02b-4814-a06c-e1a0458c92a1" providerId="ADAL" clId="{97CA9392-D2E8-4637-B2BB-A902ECCD7C7A}" dt="2024-02-14T17:07:41.535" v="882" actId="1076"/>
        <pc:sldMkLst>
          <pc:docMk/>
          <pc:sldMk cId="146490092" sldId="369"/>
        </pc:sldMkLst>
        <pc:spChg chg="add mod">
          <ac:chgData name="Chan Ee Hong" userId="cf657ea1-a02b-4814-a06c-e1a0458c92a1" providerId="ADAL" clId="{97CA9392-D2E8-4637-B2BB-A902ECCD7C7A}" dt="2024-02-14T17:05:29.498" v="846" actId="20577"/>
          <ac:spMkLst>
            <pc:docMk/>
            <pc:sldMk cId="146490092" sldId="369"/>
            <ac:spMk id="3" creationId="{FFC4A1F8-6FF7-F237-33EF-C3D12BED7CE0}"/>
          </ac:spMkLst>
        </pc:spChg>
        <pc:spChg chg="add mod">
          <ac:chgData name="Chan Ee Hong" userId="cf657ea1-a02b-4814-a06c-e1a0458c92a1" providerId="ADAL" clId="{97CA9392-D2E8-4637-B2BB-A902ECCD7C7A}" dt="2024-02-14T17:07:41.535" v="882" actId="1076"/>
          <ac:spMkLst>
            <pc:docMk/>
            <pc:sldMk cId="146490092" sldId="369"/>
            <ac:spMk id="6" creationId="{DBF84E9A-13F3-C9AD-E532-B887D68A2922}"/>
          </ac:spMkLst>
        </pc:spChg>
      </pc:sldChg>
      <pc:sldChg chg="addSp modSp add mod">
        <pc:chgData name="Chan Ee Hong" userId="cf657ea1-a02b-4814-a06c-e1a0458c92a1" providerId="ADAL" clId="{97CA9392-D2E8-4637-B2BB-A902ECCD7C7A}" dt="2024-02-14T17:14:26.999" v="1052" actId="207"/>
        <pc:sldMkLst>
          <pc:docMk/>
          <pc:sldMk cId="2760790593" sldId="370"/>
        </pc:sldMkLst>
        <pc:spChg chg="add mod">
          <ac:chgData name="Chan Ee Hong" userId="cf657ea1-a02b-4814-a06c-e1a0458c92a1" providerId="ADAL" clId="{97CA9392-D2E8-4637-B2BB-A902ECCD7C7A}" dt="2024-02-14T17:14:23.505" v="1050" actId="1076"/>
          <ac:spMkLst>
            <pc:docMk/>
            <pc:sldMk cId="2760790593" sldId="370"/>
            <ac:spMk id="7" creationId="{1D379111-052B-CF16-8736-F566C9171A7E}"/>
          </ac:spMkLst>
        </pc:spChg>
        <pc:spChg chg="add mod">
          <ac:chgData name="Chan Ee Hong" userId="cf657ea1-a02b-4814-a06c-e1a0458c92a1" providerId="ADAL" clId="{97CA9392-D2E8-4637-B2BB-A902ECCD7C7A}" dt="2024-02-14T17:14:26.999" v="1052" actId="207"/>
          <ac:spMkLst>
            <pc:docMk/>
            <pc:sldMk cId="2760790593" sldId="370"/>
            <ac:spMk id="8" creationId="{B8FD9AFA-297D-D566-3199-509636F01D25}"/>
          </ac:spMkLst>
        </pc:spChg>
      </pc:sldChg>
      <pc:sldChg chg="addSp modSp add mod">
        <pc:chgData name="Chan Ee Hong" userId="cf657ea1-a02b-4814-a06c-e1a0458c92a1" providerId="ADAL" clId="{97CA9392-D2E8-4637-B2BB-A902ECCD7C7A}" dt="2024-02-14T17:17:25.021" v="1147" actId="167"/>
        <pc:sldMkLst>
          <pc:docMk/>
          <pc:sldMk cId="341504823" sldId="371"/>
        </pc:sldMkLst>
        <pc:spChg chg="mod">
          <ac:chgData name="Chan Ee Hong" userId="cf657ea1-a02b-4814-a06c-e1a0458c92a1" providerId="ADAL" clId="{97CA9392-D2E8-4637-B2BB-A902ECCD7C7A}" dt="2024-02-14T17:17:11.126" v="1143" actId="13926"/>
          <ac:spMkLst>
            <pc:docMk/>
            <pc:sldMk cId="341504823" sldId="371"/>
            <ac:spMk id="3" creationId="{22E3D783-F2FF-F16A-C11B-199A9C332807}"/>
          </ac:spMkLst>
        </pc:spChg>
        <pc:spChg chg="add mod ord">
          <ac:chgData name="Chan Ee Hong" userId="cf657ea1-a02b-4814-a06c-e1a0458c92a1" providerId="ADAL" clId="{97CA9392-D2E8-4637-B2BB-A902ECCD7C7A}" dt="2024-02-14T17:17:25.021" v="1147" actId="167"/>
          <ac:spMkLst>
            <pc:docMk/>
            <pc:sldMk cId="341504823" sldId="371"/>
            <ac:spMk id="4" creationId="{20BFDA65-BF67-9DD2-7378-7C295798290C}"/>
          </ac:spMkLst>
        </pc:spChg>
      </pc:sldChg>
      <pc:sldChg chg="modSp add mod">
        <pc:chgData name="Chan Ee Hong" userId="cf657ea1-a02b-4814-a06c-e1a0458c92a1" providerId="ADAL" clId="{97CA9392-D2E8-4637-B2BB-A902ECCD7C7A}" dt="2024-02-14T17:19:19.408" v="1214" actId="13926"/>
        <pc:sldMkLst>
          <pc:docMk/>
          <pc:sldMk cId="834387614" sldId="372"/>
        </pc:sldMkLst>
        <pc:spChg chg="mod">
          <ac:chgData name="Chan Ee Hong" userId="cf657ea1-a02b-4814-a06c-e1a0458c92a1" providerId="ADAL" clId="{97CA9392-D2E8-4637-B2BB-A902ECCD7C7A}" dt="2024-02-14T17:19:19.408" v="1214" actId="13926"/>
          <ac:spMkLst>
            <pc:docMk/>
            <pc:sldMk cId="834387614" sldId="372"/>
            <ac:spMk id="3" creationId="{0327174D-199B-6A63-CBA4-AEA7D22CFB50}"/>
          </ac:spMkLst>
        </pc:spChg>
      </pc:sldChg>
    </pc:docChg>
  </pc:docChgLst>
  <pc:docChgLst>
    <pc:chgData name="Chan Ee Hong" userId="cf657ea1-a02b-4814-a06c-e1a0458c92a1" providerId="ADAL" clId="{7E0E20B2-D58A-43B4-8A9D-12D85AB202F4}"/>
    <pc:docChg chg="undo custSel addSld delSld modSld">
      <pc:chgData name="Chan Ee Hong" userId="cf657ea1-a02b-4814-a06c-e1a0458c92a1" providerId="ADAL" clId="{7E0E20B2-D58A-43B4-8A9D-12D85AB202F4}" dt="2024-01-31T09:37:51.209" v="650" actId="20577"/>
      <pc:docMkLst>
        <pc:docMk/>
      </pc:docMkLst>
      <pc:sldChg chg="modSp mod">
        <pc:chgData name="Chan Ee Hong" userId="cf657ea1-a02b-4814-a06c-e1a0458c92a1" providerId="ADAL" clId="{7E0E20B2-D58A-43B4-8A9D-12D85AB202F4}" dt="2024-01-31T09:17:37.561" v="0" actId="20577"/>
        <pc:sldMkLst>
          <pc:docMk/>
          <pc:sldMk cId="3799789480" sldId="256"/>
        </pc:sldMkLst>
        <pc:spChg chg="mod">
          <ac:chgData name="Chan Ee Hong" userId="cf657ea1-a02b-4814-a06c-e1a0458c92a1" providerId="ADAL" clId="{7E0E20B2-D58A-43B4-8A9D-12D85AB202F4}" dt="2024-01-31T09:17:37.561" v="0" actId="20577"/>
          <ac:spMkLst>
            <pc:docMk/>
            <pc:sldMk cId="3799789480" sldId="256"/>
            <ac:spMk id="2" creationId="{9A6980B2-5705-0CF9-A884-10780E6C0D96}"/>
          </ac:spMkLst>
        </pc:spChg>
      </pc:sldChg>
      <pc:sldChg chg="del">
        <pc:chgData name="Chan Ee Hong" userId="cf657ea1-a02b-4814-a06c-e1a0458c92a1" providerId="ADAL" clId="{7E0E20B2-D58A-43B4-8A9D-12D85AB202F4}" dt="2024-01-31T09:17:39.603" v="1" actId="47"/>
        <pc:sldMkLst>
          <pc:docMk/>
          <pc:sldMk cId="3977080998" sldId="257"/>
        </pc:sldMkLst>
      </pc:sldChg>
      <pc:sldChg chg="del">
        <pc:chgData name="Chan Ee Hong" userId="cf657ea1-a02b-4814-a06c-e1a0458c92a1" providerId="ADAL" clId="{7E0E20B2-D58A-43B4-8A9D-12D85AB202F4}" dt="2024-01-31T09:17:40.465" v="2" actId="47"/>
        <pc:sldMkLst>
          <pc:docMk/>
          <pc:sldMk cId="1549363631" sldId="258"/>
        </pc:sldMkLst>
      </pc:sldChg>
      <pc:sldChg chg="del">
        <pc:chgData name="Chan Ee Hong" userId="cf657ea1-a02b-4814-a06c-e1a0458c92a1" providerId="ADAL" clId="{7E0E20B2-D58A-43B4-8A9D-12D85AB202F4}" dt="2024-01-31T09:17:44.969" v="3" actId="47"/>
        <pc:sldMkLst>
          <pc:docMk/>
          <pc:sldMk cId="1850035949" sldId="259"/>
        </pc:sldMkLst>
      </pc:sldChg>
      <pc:sldChg chg="addSp delSp modSp mod">
        <pc:chgData name="Chan Ee Hong" userId="cf657ea1-a02b-4814-a06c-e1a0458c92a1" providerId="ADAL" clId="{7E0E20B2-D58A-43B4-8A9D-12D85AB202F4}" dt="2024-01-31T09:29:06.264" v="259" actId="1076"/>
        <pc:sldMkLst>
          <pc:docMk/>
          <pc:sldMk cId="426136153" sldId="261"/>
        </pc:sldMkLst>
        <pc:spChg chg="mod">
          <ac:chgData name="Chan Ee Hong" userId="cf657ea1-a02b-4814-a06c-e1a0458c92a1" providerId="ADAL" clId="{7E0E20B2-D58A-43B4-8A9D-12D85AB202F4}" dt="2024-01-31T09:28:46.841" v="252" actId="20577"/>
          <ac:spMkLst>
            <pc:docMk/>
            <pc:sldMk cId="426136153" sldId="261"/>
            <ac:spMk id="4" creationId="{E8BA9031-C651-8818-EC6C-AA8CC94C6196}"/>
          </ac:spMkLst>
        </pc:spChg>
        <pc:picChg chg="del">
          <ac:chgData name="Chan Ee Hong" userId="cf657ea1-a02b-4814-a06c-e1a0458c92a1" providerId="ADAL" clId="{7E0E20B2-D58A-43B4-8A9D-12D85AB202F4}" dt="2024-01-31T09:28:48.177" v="253" actId="478"/>
          <ac:picMkLst>
            <pc:docMk/>
            <pc:sldMk cId="426136153" sldId="261"/>
            <ac:picMk id="3" creationId="{2ADDDE95-D49A-D471-1166-D3AFC35D69E2}"/>
          </ac:picMkLst>
        </pc:picChg>
        <pc:picChg chg="add mod modCrop">
          <ac:chgData name="Chan Ee Hong" userId="cf657ea1-a02b-4814-a06c-e1a0458c92a1" providerId="ADAL" clId="{7E0E20B2-D58A-43B4-8A9D-12D85AB202F4}" dt="2024-01-31T09:29:06.264" v="259" actId="1076"/>
          <ac:picMkLst>
            <pc:docMk/>
            <pc:sldMk cId="426136153" sldId="261"/>
            <ac:picMk id="5" creationId="{98E23CD0-0E9A-B379-52A1-B0BE9AE429AA}"/>
          </ac:picMkLst>
        </pc:picChg>
      </pc:sldChg>
      <pc:sldChg chg="modSp mod">
        <pc:chgData name="Chan Ee Hong" userId="cf657ea1-a02b-4814-a06c-e1a0458c92a1" providerId="ADAL" clId="{7E0E20B2-D58A-43B4-8A9D-12D85AB202F4}" dt="2024-01-31T09:36:42.915" v="648" actId="20577"/>
        <pc:sldMkLst>
          <pc:docMk/>
          <pc:sldMk cId="146283828" sldId="262"/>
        </pc:sldMkLst>
        <pc:spChg chg="mod">
          <ac:chgData name="Chan Ee Hong" userId="cf657ea1-a02b-4814-a06c-e1a0458c92a1" providerId="ADAL" clId="{7E0E20B2-D58A-43B4-8A9D-12D85AB202F4}" dt="2024-01-31T09:36:42.915" v="648" actId="20577"/>
          <ac:spMkLst>
            <pc:docMk/>
            <pc:sldMk cId="146283828" sldId="262"/>
            <ac:spMk id="4" creationId="{CF4F3B78-C48B-A87D-EC60-4F7D0AECC530}"/>
          </ac:spMkLst>
        </pc:spChg>
      </pc:sldChg>
      <pc:sldChg chg="modSp mod">
        <pc:chgData name="Chan Ee Hong" userId="cf657ea1-a02b-4814-a06c-e1a0458c92a1" providerId="ADAL" clId="{7E0E20B2-D58A-43B4-8A9D-12D85AB202F4}" dt="2024-01-31T09:19:25.602" v="28" actId="20577"/>
        <pc:sldMkLst>
          <pc:docMk/>
          <pc:sldMk cId="2507090794" sldId="263"/>
        </pc:sldMkLst>
        <pc:spChg chg="mod">
          <ac:chgData name="Chan Ee Hong" userId="cf657ea1-a02b-4814-a06c-e1a0458c92a1" providerId="ADAL" clId="{7E0E20B2-D58A-43B4-8A9D-12D85AB202F4}" dt="2024-01-31T09:19:25.602" v="28" actId="20577"/>
          <ac:spMkLst>
            <pc:docMk/>
            <pc:sldMk cId="2507090794" sldId="263"/>
            <ac:spMk id="5" creationId="{8B2438C4-BE2B-A426-4612-CB9A7002F02D}"/>
          </ac:spMkLst>
        </pc:spChg>
      </pc:sldChg>
      <pc:sldChg chg="del">
        <pc:chgData name="Chan Ee Hong" userId="cf657ea1-a02b-4814-a06c-e1a0458c92a1" providerId="ADAL" clId="{7E0E20B2-D58A-43B4-8A9D-12D85AB202F4}" dt="2024-01-31T09:17:55.449" v="4" actId="47"/>
        <pc:sldMkLst>
          <pc:docMk/>
          <pc:sldMk cId="2814904943" sldId="264"/>
        </pc:sldMkLst>
      </pc:sldChg>
      <pc:sldChg chg="del">
        <pc:chgData name="Chan Ee Hong" userId="cf657ea1-a02b-4814-a06c-e1a0458c92a1" providerId="ADAL" clId="{7E0E20B2-D58A-43B4-8A9D-12D85AB202F4}" dt="2024-01-31T09:17:55.449" v="4" actId="47"/>
        <pc:sldMkLst>
          <pc:docMk/>
          <pc:sldMk cId="3255255735" sldId="265"/>
        </pc:sldMkLst>
      </pc:sldChg>
      <pc:sldChg chg="del">
        <pc:chgData name="Chan Ee Hong" userId="cf657ea1-a02b-4814-a06c-e1a0458c92a1" providerId="ADAL" clId="{7E0E20B2-D58A-43B4-8A9D-12D85AB202F4}" dt="2024-01-31T09:17:55.449" v="4" actId="47"/>
        <pc:sldMkLst>
          <pc:docMk/>
          <pc:sldMk cId="570372309" sldId="267"/>
        </pc:sldMkLst>
      </pc:sldChg>
      <pc:sldChg chg="del">
        <pc:chgData name="Chan Ee Hong" userId="cf657ea1-a02b-4814-a06c-e1a0458c92a1" providerId="ADAL" clId="{7E0E20B2-D58A-43B4-8A9D-12D85AB202F4}" dt="2024-01-31T09:17:55.449" v="4" actId="47"/>
        <pc:sldMkLst>
          <pc:docMk/>
          <pc:sldMk cId="3601527361" sldId="268"/>
        </pc:sldMkLst>
      </pc:sldChg>
      <pc:sldChg chg="del">
        <pc:chgData name="Chan Ee Hong" userId="cf657ea1-a02b-4814-a06c-e1a0458c92a1" providerId="ADAL" clId="{7E0E20B2-D58A-43B4-8A9D-12D85AB202F4}" dt="2024-01-31T09:17:55.449" v="4" actId="47"/>
        <pc:sldMkLst>
          <pc:docMk/>
          <pc:sldMk cId="1908753415" sldId="269"/>
        </pc:sldMkLst>
      </pc:sldChg>
      <pc:sldChg chg="del">
        <pc:chgData name="Chan Ee Hong" userId="cf657ea1-a02b-4814-a06c-e1a0458c92a1" providerId="ADAL" clId="{7E0E20B2-D58A-43B4-8A9D-12D85AB202F4}" dt="2024-01-31T09:17:55.449" v="4" actId="47"/>
        <pc:sldMkLst>
          <pc:docMk/>
          <pc:sldMk cId="2502668624" sldId="270"/>
        </pc:sldMkLst>
      </pc:sldChg>
      <pc:sldChg chg="del">
        <pc:chgData name="Chan Ee Hong" userId="cf657ea1-a02b-4814-a06c-e1a0458c92a1" providerId="ADAL" clId="{7E0E20B2-D58A-43B4-8A9D-12D85AB202F4}" dt="2024-01-31T09:17:55.449" v="4" actId="47"/>
        <pc:sldMkLst>
          <pc:docMk/>
          <pc:sldMk cId="48026104" sldId="272"/>
        </pc:sldMkLst>
      </pc:sldChg>
      <pc:sldChg chg="del">
        <pc:chgData name="Chan Ee Hong" userId="cf657ea1-a02b-4814-a06c-e1a0458c92a1" providerId="ADAL" clId="{7E0E20B2-D58A-43B4-8A9D-12D85AB202F4}" dt="2024-01-31T09:17:55.449" v="4" actId="47"/>
        <pc:sldMkLst>
          <pc:docMk/>
          <pc:sldMk cId="1058081562" sldId="273"/>
        </pc:sldMkLst>
      </pc:sldChg>
      <pc:sldChg chg="del">
        <pc:chgData name="Chan Ee Hong" userId="cf657ea1-a02b-4814-a06c-e1a0458c92a1" providerId="ADAL" clId="{7E0E20B2-D58A-43B4-8A9D-12D85AB202F4}" dt="2024-01-31T09:17:55.449" v="4" actId="47"/>
        <pc:sldMkLst>
          <pc:docMk/>
          <pc:sldMk cId="1237643845" sldId="274"/>
        </pc:sldMkLst>
      </pc:sldChg>
      <pc:sldChg chg="del">
        <pc:chgData name="Chan Ee Hong" userId="cf657ea1-a02b-4814-a06c-e1a0458c92a1" providerId="ADAL" clId="{7E0E20B2-D58A-43B4-8A9D-12D85AB202F4}" dt="2024-01-31T09:17:55.449" v="4" actId="47"/>
        <pc:sldMkLst>
          <pc:docMk/>
          <pc:sldMk cId="1857224140" sldId="275"/>
        </pc:sldMkLst>
      </pc:sldChg>
      <pc:sldChg chg="del">
        <pc:chgData name="Chan Ee Hong" userId="cf657ea1-a02b-4814-a06c-e1a0458c92a1" providerId="ADAL" clId="{7E0E20B2-D58A-43B4-8A9D-12D85AB202F4}" dt="2024-01-31T09:17:55.449" v="4" actId="47"/>
        <pc:sldMkLst>
          <pc:docMk/>
          <pc:sldMk cId="437850950" sldId="276"/>
        </pc:sldMkLst>
      </pc:sldChg>
      <pc:sldChg chg="del">
        <pc:chgData name="Chan Ee Hong" userId="cf657ea1-a02b-4814-a06c-e1a0458c92a1" providerId="ADAL" clId="{7E0E20B2-D58A-43B4-8A9D-12D85AB202F4}" dt="2024-01-31T09:17:55.449" v="4" actId="47"/>
        <pc:sldMkLst>
          <pc:docMk/>
          <pc:sldMk cId="3589395479" sldId="277"/>
        </pc:sldMkLst>
      </pc:sldChg>
      <pc:sldChg chg="del">
        <pc:chgData name="Chan Ee Hong" userId="cf657ea1-a02b-4814-a06c-e1a0458c92a1" providerId="ADAL" clId="{7E0E20B2-D58A-43B4-8A9D-12D85AB202F4}" dt="2024-01-31T09:17:55.449" v="4" actId="47"/>
        <pc:sldMkLst>
          <pc:docMk/>
          <pc:sldMk cId="326827329" sldId="279"/>
        </pc:sldMkLst>
      </pc:sldChg>
      <pc:sldChg chg="del">
        <pc:chgData name="Chan Ee Hong" userId="cf657ea1-a02b-4814-a06c-e1a0458c92a1" providerId="ADAL" clId="{7E0E20B2-D58A-43B4-8A9D-12D85AB202F4}" dt="2024-01-31T09:17:55.449" v="4" actId="47"/>
        <pc:sldMkLst>
          <pc:docMk/>
          <pc:sldMk cId="3596164424" sldId="280"/>
        </pc:sldMkLst>
      </pc:sldChg>
      <pc:sldChg chg="del">
        <pc:chgData name="Chan Ee Hong" userId="cf657ea1-a02b-4814-a06c-e1a0458c92a1" providerId="ADAL" clId="{7E0E20B2-D58A-43B4-8A9D-12D85AB202F4}" dt="2024-01-31T09:17:55.449" v="4" actId="47"/>
        <pc:sldMkLst>
          <pc:docMk/>
          <pc:sldMk cId="3264331886" sldId="282"/>
        </pc:sldMkLst>
      </pc:sldChg>
      <pc:sldChg chg="del">
        <pc:chgData name="Chan Ee Hong" userId="cf657ea1-a02b-4814-a06c-e1a0458c92a1" providerId="ADAL" clId="{7E0E20B2-D58A-43B4-8A9D-12D85AB202F4}" dt="2024-01-31T09:17:55.449" v="4" actId="47"/>
        <pc:sldMkLst>
          <pc:docMk/>
          <pc:sldMk cId="1267113263" sldId="283"/>
        </pc:sldMkLst>
      </pc:sldChg>
      <pc:sldChg chg="del">
        <pc:chgData name="Chan Ee Hong" userId="cf657ea1-a02b-4814-a06c-e1a0458c92a1" providerId="ADAL" clId="{7E0E20B2-D58A-43B4-8A9D-12D85AB202F4}" dt="2024-01-31T09:17:55.449" v="4" actId="47"/>
        <pc:sldMkLst>
          <pc:docMk/>
          <pc:sldMk cId="4175758977" sldId="285"/>
        </pc:sldMkLst>
      </pc:sldChg>
      <pc:sldChg chg="del">
        <pc:chgData name="Chan Ee Hong" userId="cf657ea1-a02b-4814-a06c-e1a0458c92a1" providerId="ADAL" clId="{7E0E20B2-D58A-43B4-8A9D-12D85AB202F4}" dt="2024-01-31T09:17:55.449" v="4" actId="47"/>
        <pc:sldMkLst>
          <pc:docMk/>
          <pc:sldMk cId="4001704601" sldId="286"/>
        </pc:sldMkLst>
      </pc:sldChg>
      <pc:sldChg chg="del">
        <pc:chgData name="Chan Ee Hong" userId="cf657ea1-a02b-4814-a06c-e1a0458c92a1" providerId="ADAL" clId="{7E0E20B2-D58A-43B4-8A9D-12D85AB202F4}" dt="2024-01-31T09:17:55.449" v="4" actId="47"/>
        <pc:sldMkLst>
          <pc:docMk/>
          <pc:sldMk cId="2406858651" sldId="287"/>
        </pc:sldMkLst>
      </pc:sldChg>
      <pc:sldChg chg="del">
        <pc:chgData name="Chan Ee Hong" userId="cf657ea1-a02b-4814-a06c-e1a0458c92a1" providerId="ADAL" clId="{7E0E20B2-D58A-43B4-8A9D-12D85AB202F4}" dt="2024-01-31T09:17:55.449" v="4" actId="47"/>
        <pc:sldMkLst>
          <pc:docMk/>
          <pc:sldMk cId="2188575636" sldId="288"/>
        </pc:sldMkLst>
      </pc:sldChg>
      <pc:sldChg chg="del">
        <pc:chgData name="Chan Ee Hong" userId="cf657ea1-a02b-4814-a06c-e1a0458c92a1" providerId="ADAL" clId="{7E0E20B2-D58A-43B4-8A9D-12D85AB202F4}" dt="2024-01-31T09:17:55.449" v="4" actId="47"/>
        <pc:sldMkLst>
          <pc:docMk/>
          <pc:sldMk cId="613790478" sldId="289"/>
        </pc:sldMkLst>
      </pc:sldChg>
      <pc:sldChg chg="del">
        <pc:chgData name="Chan Ee Hong" userId="cf657ea1-a02b-4814-a06c-e1a0458c92a1" providerId="ADAL" clId="{7E0E20B2-D58A-43B4-8A9D-12D85AB202F4}" dt="2024-01-31T09:17:55.449" v="4" actId="47"/>
        <pc:sldMkLst>
          <pc:docMk/>
          <pc:sldMk cId="2841663623" sldId="290"/>
        </pc:sldMkLst>
      </pc:sldChg>
      <pc:sldChg chg="del">
        <pc:chgData name="Chan Ee Hong" userId="cf657ea1-a02b-4814-a06c-e1a0458c92a1" providerId="ADAL" clId="{7E0E20B2-D58A-43B4-8A9D-12D85AB202F4}" dt="2024-01-31T09:17:55.449" v="4" actId="47"/>
        <pc:sldMkLst>
          <pc:docMk/>
          <pc:sldMk cId="3752879897" sldId="291"/>
        </pc:sldMkLst>
      </pc:sldChg>
      <pc:sldChg chg="del">
        <pc:chgData name="Chan Ee Hong" userId="cf657ea1-a02b-4814-a06c-e1a0458c92a1" providerId="ADAL" clId="{7E0E20B2-D58A-43B4-8A9D-12D85AB202F4}" dt="2024-01-31T09:17:55.449" v="4" actId="47"/>
        <pc:sldMkLst>
          <pc:docMk/>
          <pc:sldMk cId="1921635104" sldId="292"/>
        </pc:sldMkLst>
      </pc:sldChg>
      <pc:sldChg chg="del">
        <pc:chgData name="Chan Ee Hong" userId="cf657ea1-a02b-4814-a06c-e1a0458c92a1" providerId="ADAL" clId="{7E0E20B2-D58A-43B4-8A9D-12D85AB202F4}" dt="2024-01-31T09:17:55.449" v="4" actId="47"/>
        <pc:sldMkLst>
          <pc:docMk/>
          <pc:sldMk cId="3422351702" sldId="293"/>
        </pc:sldMkLst>
      </pc:sldChg>
      <pc:sldChg chg="del">
        <pc:chgData name="Chan Ee Hong" userId="cf657ea1-a02b-4814-a06c-e1a0458c92a1" providerId="ADAL" clId="{7E0E20B2-D58A-43B4-8A9D-12D85AB202F4}" dt="2024-01-31T09:17:55.449" v="4" actId="47"/>
        <pc:sldMkLst>
          <pc:docMk/>
          <pc:sldMk cId="1998770172" sldId="294"/>
        </pc:sldMkLst>
      </pc:sldChg>
      <pc:sldChg chg="del">
        <pc:chgData name="Chan Ee Hong" userId="cf657ea1-a02b-4814-a06c-e1a0458c92a1" providerId="ADAL" clId="{7E0E20B2-D58A-43B4-8A9D-12D85AB202F4}" dt="2024-01-31T09:17:55.449" v="4" actId="47"/>
        <pc:sldMkLst>
          <pc:docMk/>
          <pc:sldMk cId="3967250541" sldId="295"/>
        </pc:sldMkLst>
      </pc:sldChg>
      <pc:sldChg chg="del">
        <pc:chgData name="Chan Ee Hong" userId="cf657ea1-a02b-4814-a06c-e1a0458c92a1" providerId="ADAL" clId="{7E0E20B2-D58A-43B4-8A9D-12D85AB202F4}" dt="2024-01-31T09:17:55.449" v="4" actId="47"/>
        <pc:sldMkLst>
          <pc:docMk/>
          <pc:sldMk cId="501303601" sldId="298"/>
        </pc:sldMkLst>
      </pc:sldChg>
      <pc:sldChg chg="del">
        <pc:chgData name="Chan Ee Hong" userId="cf657ea1-a02b-4814-a06c-e1a0458c92a1" providerId="ADAL" clId="{7E0E20B2-D58A-43B4-8A9D-12D85AB202F4}" dt="2024-01-31T09:17:55.449" v="4" actId="47"/>
        <pc:sldMkLst>
          <pc:docMk/>
          <pc:sldMk cId="516472680" sldId="299"/>
        </pc:sldMkLst>
      </pc:sldChg>
      <pc:sldChg chg="del">
        <pc:chgData name="Chan Ee Hong" userId="cf657ea1-a02b-4814-a06c-e1a0458c92a1" providerId="ADAL" clId="{7E0E20B2-D58A-43B4-8A9D-12D85AB202F4}" dt="2024-01-31T09:17:55.449" v="4" actId="47"/>
        <pc:sldMkLst>
          <pc:docMk/>
          <pc:sldMk cId="590161717" sldId="300"/>
        </pc:sldMkLst>
      </pc:sldChg>
      <pc:sldChg chg="addSp delSp modSp mod chgLayout">
        <pc:chgData name="Chan Ee Hong" userId="cf657ea1-a02b-4814-a06c-e1a0458c92a1" providerId="ADAL" clId="{7E0E20B2-D58A-43B4-8A9D-12D85AB202F4}" dt="2024-01-31T09:30:40.601" v="367" actId="20577"/>
        <pc:sldMkLst>
          <pc:docMk/>
          <pc:sldMk cId="1635704724" sldId="302"/>
        </pc:sldMkLst>
        <pc:spChg chg="mod ord">
          <ac:chgData name="Chan Ee Hong" userId="cf657ea1-a02b-4814-a06c-e1a0458c92a1" providerId="ADAL" clId="{7E0E20B2-D58A-43B4-8A9D-12D85AB202F4}" dt="2024-01-31T09:30:17.971" v="283" actId="700"/>
          <ac:spMkLst>
            <pc:docMk/>
            <pc:sldMk cId="1635704724" sldId="302"/>
            <ac:spMk id="2" creationId="{7D4E846B-F263-775A-1C67-A37606877A8A}"/>
          </ac:spMkLst>
        </pc:spChg>
        <pc:spChg chg="add mod ord">
          <ac:chgData name="Chan Ee Hong" userId="cf657ea1-a02b-4814-a06c-e1a0458c92a1" providerId="ADAL" clId="{7E0E20B2-D58A-43B4-8A9D-12D85AB202F4}" dt="2024-01-31T09:30:40.601" v="367" actId="20577"/>
          <ac:spMkLst>
            <pc:docMk/>
            <pc:sldMk cId="1635704724" sldId="302"/>
            <ac:spMk id="3" creationId="{7F593F2E-110B-E7C8-372B-9003303C940C}"/>
          </ac:spMkLst>
        </pc:spChg>
        <pc:picChg chg="del">
          <ac:chgData name="Chan Ee Hong" userId="cf657ea1-a02b-4814-a06c-e1a0458c92a1" providerId="ADAL" clId="{7E0E20B2-D58A-43B4-8A9D-12D85AB202F4}" dt="2024-01-31T09:30:11.274" v="282" actId="478"/>
          <ac:picMkLst>
            <pc:docMk/>
            <pc:sldMk cId="1635704724" sldId="302"/>
            <ac:picMk id="5" creationId="{E8388024-9DBC-0023-99D4-F4B905A92901}"/>
          </ac:picMkLst>
        </pc:picChg>
      </pc:sldChg>
      <pc:sldChg chg="addSp delSp modSp mod chgLayout">
        <pc:chgData name="Chan Ee Hong" userId="cf657ea1-a02b-4814-a06c-e1a0458c92a1" providerId="ADAL" clId="{7E0E20B2-D58A-43B4-8A9D-12D85AB202F4}" dt="2024-01-31T09:34:49.609" v="598" actId="1076"/>
        <pc:sldMkLst>
          <pc:docMk/>
          <pc:sldMk cId="3093791632" sldId="303"/>
        </pc:sldMkLst>
        <pc:spChg chg="mod ord">
          <ac:chgData name="Chan Ee Hong" userId="cf657ea1-a02b-4814-a06c-e1a0458c92a1" providerId="ADAL" clId="{7E0E20B2-D58A-43B4-8A9D-12D85AB202F4}" dt="2024-01-31T09:32:02.646" v="389" actId="700"/>
          <ac:spMkLst>
            <pc:docMk/>
            <pc:sldMk cId="3093791632" sldId="303"/>
            <ac:spMk id="2" creationId="{7D4E846B-F263-775A-1C67-A37606877A8A}"/>
          </ac:spMkLst>
        </pc:spChg>
        <pc:spChg chg="add mod ord">
          <ac:chgData name="Chan Ee Hong" userId="cf657ea1-a02b-4814-a06c-e1a0458c92a1" providerId="ADAL" clId="{7E0E20B2-D58A-43B4-8A9D-12D85AB202F4}" dt="2024-01-31T09:34:35.667" v="592" actId="1076"/>
          <ac:spMkLst>
            <pc:docMk/>
            <pc:sldMk cId="3093791632" sldId="303"/>
            <ac:spMk id="3" creationId="{376D668B-0030-3589-4C40-357F6BCA55A1}"/>
          </ac:spMkLst>
        </pc:spChg>
        <pc:spChg chg="add">
          <ac:chgData name="Chan Ee Hong" userId="cf657ea1-a02b-4814-a06c-e1a0458c92a1" providerId="ADAL" clId="{7E0E20B2-D58A-43B4-8A9D-12D85AB202F4}" dt="2024-01-31T09:34:36.827" v="593"/>
          <ac:spMkLst>
            <pc:docMk/>
            <pc:sldMk cId="3093791632" sldId="303"/>
            <ac:spMk id="8" creationId="{83DB5724-B085-170B-473D-EFF41E4EA157}"/>
          </ac:spMkLst>
        </pc:spChg>
        <pc:picChg chg="del mod">
          <ac:chgData name="Chan Ee Hong" userId="cf657ea1-a02b-4814-a06c-e1a0458c92a1" providerId="ADAL" clId="{7E0E20B2-D58A-43B4-8A9D-12D85AB202F4}" dt="2024-01-31T09:31:51.706" v="388" actId="478"/>
          <ac:picMkLst>
            <pc:docMk/>
            <pc:sldMk cId="3093791632" sldId="303"/>
            <ac:picMk id="4" creationId="{2EC218A4-DBD7-1D94-9202-B6523D8CF446}"/>
          </ac:picMkLst>
        </pc:picChg>
        <pc:picChg chg="del">
          <ac:chgData name="Chan Ee Hong" userId="cf657ea1-a02b-4814-a06c-e1a0458c92a1" providerId="ADAL" clId="{7E0E20B2-D58A-43B4-8A9D-12D85AB202F4}" dt="2024-01-31T09:31:50.466" v="386" actId="478"/>
          <ac:picMkLst>
            <pc:docMk/>
            <pc:sldMk cId="3093791632" sldId="303"/>
            <ac:picMk id="5" creationId="{E8388024-9DBC-0023-99D4-F4B905A92901}"/>
          </ac:picMkLst>
        </pc:picChg>
        <pc:picChg chg="add mod modCrop">
          <ac:chgData name="Chan Ee Hong" userId="cf657ea1-a02b-4814-a06c-e1a0458c92a1" providerId="ADAL" clId="{7E0E20B2-D58A-43B4-8A9D-12D85AB202F4}" dt="2024-01-31T09:32:32.222" v="429" actId="1076"/>
          <ac:picMkLst>
            <pc:docMk/>
            <pc:sldMk cId="3093791632" sldId="303"/>
            <ac:picMk id="7" creationId="{5774EFB5-BFB5-FF27-3FB5-D27FE545D98C}"/>
          </ac:picMkLst>
        </pc:picChg>
        <pc:picChg chg="add mod modCrop">
          <ac:chgData name="Chan Ee Hong" userId="cf657ea1-a02b-4814-a06c-e1a0458c92a1" providerId="ADAL" clId="{7E0E20B2-D58A-43B4-8A9D-12D85AB202F4}" dt="2024-01-31T09:34:49.609" v="598" actId="1076"/>
          <ac:picMkLst>
            <pc:docMk/>
            <pc:sldMk cId="3093791632" sldId="303"/>
            <ac:picMk id="9" creationId="{85FDD164-2A3A-8961-761D-A03F48DC671F}"/>
          </ac:picMkLst>
        </pc:picChg>
      </pc:sldChg>
      <pc:sldChg chg="del">
        <pc:chgData name="Chan Ee Hong" userId="cf657ea1-a02b-4814-a06c-e1a0458c92a1" providerId="ADAL" clId="{7E0E20B2-D58A-43B4-8A9D-12D85AB202F4}" dt="2024-01-31T09:36:39.804" v="645" actId="47"/>
        <pc:sldMkLst>
          <pc:docMk/>
          <pc:sldMk cId="1549046351" sldId="304"/>
        </pc:sldMkLst>
      </pc:sldChg>
      <pc:sldChg chg="del">
        <pc:chgData name="Chan Ee Hong" userId="cf657ea1-a02b-4814-a06c-e1a0458c92a1" providerId="ADAL" clId="{7E0E20B2-D58A-43B4-8A9D-12D85AB202F4}" dt="2024-01-31T09:36:40.554" v="646" actId="47"/>
        <pc:sldMkLst>
          <pc:docMk/>
          <pc:sldMk cId="788194066" sldId="305"/>
        </pc:sldMkLst>
      </pc:sldChg>
      <pc:sldChg chg="modSp add mod">
        <pc:chgData name="Chan Ee Hong" userId="cf657ea1-a02b-4814-a06c-e1a0458c92a1" providerId="ADAL" clId="{7E0E20B2-D58A-43B4-8A9D-12D85AB202F4}" dt="2024-01-31T09:37:51.209" v="650" actId="20577"/>
        <pc:sldMkLst>
          <pc:docMk/>
          <pc:sldMk cId="3346412763" sldId="307"/>
        </pc:sldMkLst>
        <pc:spChg chg="mod">
          <ac:chgData name="Chan Ee Hong" userId="cf657ea1-a02b-4814-a06c-e1a0458c92a1" providerId="ADAL" clId="{7E0E20B2-D58A-43B4-8A9D-12D85AB202F4}" dt="2024-01-31T09:37:51.209" v="650" actId="20577"/>
          <ac:spMkLst>
            <pc:docMk/>
            <pc:sldMk cId="3346412763" sldId="307"/>
            <ac:spMk id="4" creationId="{0E2F2F84-C73A-FA2C-F226-9C5B5C0951B1}"/>
          </ac:spMkLst>
        </pc:spChg>
        <pc:spChg chg="mod">
          <ac:chgData name="Chan Ee Hong" userId="cf657ea1-a02b-4814-a06c-e1a0458c92a1" providerId="ADAL" clId="{7E0E20B2-D58A-43B4-8A9D-12D85AB202F4}" dt="2024-01-31T09:19:18.544" v="26" actId="20577"/>
          <ac:spMkLst>
            <pc:docMk/>
            <pc:sldMk cId="3346412763" sldId="307"/>
            <ac:spMk id="5" creationId="{8B2438C4-BE2B-A426-4612-CB9A7002F02D}"/>
          </ac:spMkLst>
        </pc:spChg>
      </pc:sldChg>
      <pc:sldChg chg="modSp new mod">
        <pc:chgData name="Chan Ee Hong" userId="cf657ea1-a02b-4814-a06c-e1a0458c92a1" providerId="ADAL" clId="{7E0E20B2-D58A-43B4-8A9D-12D85AB202F4}" dt="2024-01-31T09:19:54.880" v="54" actId="20577"/>
        <pc:sldMkLst>
          <pc:docMk/>
          <pc:sldMk cId="1442449381" sldId="308"/>
        </pc:sldMkLst>
        <pc:spChg chg="mod">
          <ac:chgData name="Chan Ee Hong" userId="cf657ea1-a02b-4814-a06c-e1a0458c92a1" providerId="ADAL" clId="{7E0E20B2-D58A-43B4-8A9D-12D85AB202F4}" dt="2024-01-31T09:19:40.337" v="39" actId="20577"/>
          <ac:spMkLst>
            <pc:docMk/>
            <pc:sldMk cId="1442449381" sldId="308"/>
            <ac:spMk id="2" creationId="{1CD1CEBC-77D6-2C89-BC2F-5C78ED6ED492}"/>
          </ac:spMkLst>
        </pc:spChg>
        <pc:spChg chg="mod">
          <ac:chgData name="Chan Ee Hong" userId="cf657ea1-a02b-4814-a06c-e1a0458c92a1" providerId="ADAL" clId="{7E0E20B2-D58A-43B4-8A9D-12D85AB202F4}" dt="2024-01-31T09:19:54.880" v="54" actId="20577"/>
          <ac:spMkLst>
            <pc:docMk/>
            <pc:sldMk cId="1442449381" sldId="308"/>
            <ac:spMk id="3" creationId="{B22D89BE-170F-0394-806A-2D30CF8FBF8C}"/>
          </ac:spMkLst>
        </pc:spChg>
      </pc:sldChg>
      <pc:sldChg chg="addSp modSp new mod">
        <pc:chgData name="Chan Ee Hong" userId="cf657ea1-a02b-4814-a06c-e1a0458c92a1" providerId="ADAL" clId="{7E0E20B2-D58A-43B4-8A9D-12D85AB202F4}" dt="2024-01-31T09:21:53.116" v="103" actId="20577"/>
        <pc:sldMkLst>
          <pc:docMk/>
          <pc:sldMk cId="950393086" sldId="309"/>
        </pc:sldMkLst>
        <pc:spChg chg="mod">
          <ac:chgData name="Chan Ee Hong" userId="cf657ea1-a02b-4814-a06c-e1a0458c92a1" providerId="ADAL" clId="{7E0E20B2-D58A-43B4-8A9D-12D85AB202F4}" dt="2024-01-31T09:20:22.873" v="65" actId="20577"/>
          <ac:spMkLst>
            <pc:docMk/>
            <pc:sldMk cId="950393086" sldId="309"/>
            <ac:spMk id="2" creationId="{6DE692DA-A523-8944-7A46-7A7AE26357DF}"/>
          </ac:spMkLst>
        </pc:spChg>
        <pc:spChg chg="mod">
          <ac:chgData name="Chan Ee Hong" userId="cf657ea1-a02b-4814-a06c-e1a0458c92a1" providerId="ADAL" clId="{7E0E20B2-D58A-43B4-8A9D-12D85AB202F4}" dt="2024-01-31T09:21:14.100" v="86" actId="27636"/>
          <ac:spMkLst>
            <pc:docMk/>
            <pc:sldMk cId="950393086" sldId="309"/>
            <ac:spMk id="3" creationId="{44887303-B271-8F18-CFDB-638514FB37BE}"/>
          </ac:spMkLst>
        </pc:spChg>
        <pc:spChg chg="add mod">
          <ac:chgData name="Chan Ee Hong" userId="cf657ea1-a02b-4814-a06c-e1a0458c92a1" providerId="ADAL" clId="{7E0E20B2-D58A-43B4-8A9D-12D85AB202F4}" dt="2024-01-31T09:21:08.969" v="84" actId="1076"/>
          <ac:spMkLst>
            <pc:docMk/>
            <pc:sldMk cId="950393086" sldId="309"/>
            <ac:spMk id="4" creationId="{C2B0B853-3E2B-EA5C-33B5-AE94C297D57F}"/>
          </ac:spMkLst>
        </pc:spChg>
        <pc:spChg chg="add mod">
          <ac:chgData name="Chan Ee Hong" userId="cf657ea1-a02b-4814-a06c-e1a0458c92a1" providerId="ADAL" clId="{7E0E20B2-D58A-43B4-8A9D-12D85AB202F4}" dt="2024-01-31T09:21:53.116" v="103" actId="20577"/>
          <ac:spMkLst>
            <pc:docMk/>
            <pc:sldMk cId="950393086" sldId="309"/>
            <ac:spMk id="5" creationId="{EA8D0B20-66DB-786E-7E8A-DFB5AD163D2C}"/>
          </ac:spMkLst>
        </pc:spChg>
      </pc:sldChg>
      <pc:sldChg chg="modSp add del mod">
        <pc:chgData name="Chan Ee Hong" userId="cf657ea1-a02b-4814-a06c-e1a0458c92a1" providerId="ADAL" clId="{7E0E20B2-D58A-43B4-8A9D-12D85AB202F4}" dt="2024-01-31T09:22:20.965" v="115" actId="47"/>
        <pc:sldMkLst>
          <pc:docMk/>
          <pc:sldMk cId="3965730478" sldId="310"/>
        </pc:sldMkLst>
        <pc:spChg chg="mod">
          <ac:chgData name="Chan Ee Hong" userId="cf657ea1-a02b-4814-a06c-e1a0458c92a1" providerId="ADAL" clId="{7E0E20B2-D58A-43B4-8A9D-12D85AB202F4}" dt="2024-01-31T09:21:59.275" v="105" actId="21"/>
          <ac:spMkLst>
            <pc:docMk/>
            <pc:sldMk cId="3965730478" sldId="310"/>
            <ac:spMk id="5" creationId="{EA8D0B20-66DB-786E-7E8A-DFB5AD163D2C}"/>
          </ac:spMkLst>
        </pc:spChg>
      </pc:sldChg>
      <pc:sldChg chg="add">
        <pc:chgData name="Chan Ee Hong" userId="cf657ea1-a02b-4814-a06c-e1a0458c92a1" providerId="ADAL" clId="{7E0E20B2-D58A-43B4-8A9D-12D85AB202F4}" dt="2024-01-31T09:21:50.658" v="102" actId="2890"/>
        <pc:sldMkLst>
          <pc:docMk/>
          <pc:sldMk cId="355248505" sldId="311"/>
        </pc:sldMkLst>
      </pc:sldChg>
      <pc:sldChg chg="modSp add mod">
        <pc:chgData name="Chan Ee Hong" userId="cf657ea1-a02b-4814-a06c-e1a0458c92a1" providerId="ADAL" clId="{7E0E20B2-D58A-43B4-8A9D-12D85AB202F4}" dt="2024-01-31T09:22:03.642" v="108" actId="20577"/>
        <pc:sldMkLst>
          <pc:docMk/>
          <pc:sldMk cId="2299373297" sldId="312"/>
        </pc:sldMkLst>
        <pc:spChg chg="mod">
          <ac:chgData name="Chan Ee Hong" userId="cf657ea1-a02b-4814-a06c-e1a0458c92a1" providerId="ADAL" clId="{7E0E20B2-D58A-43B4-8A9D-12D85AB202F4}" dt="2024-01-31T09:22:03.642" v="108" actId="20577"/>
          <ac:spMkLst>
            <pc:docMk/>
            <pc:sldMk cId="2299373297" sldId="312"/>
            <ac:spMk id="5" creationId="{EA8D0B20-66DB-786E-7E8A-DFB5AD163D2C}"/>
          </ac:spMkLst>
        </pc:spChg>
      </pc:sldChg>
      <pc:sldChg chg="modSp add mod">
        <pc:chgData name="Chan Ee Hong" userId="cf657ea1-a02b-4814-a06c-e1a0458c92a1" providerId="ADAL" clId="{7E0E20B2-D58A-43B4-8A9D-12D85AB202F4}" dt="2024-01-31T09:22:19.178" v="114" actId="13926"/>
        <pc:sldMkLst>
          <pc:docMk/>
          <pc:sldMk cId="4169476714" sldId="313"/>
        </pc:sldMkLst>
        <pc:spChg chg="mod">
          <ac:chgData name="Chan Ee Hong" userId="cf657ea1-a02b-4814-a06c-e1a0458c92a1" providerId="ADAL" clId="{7E0E20B2-D58A-43B4-8A9D-12D85AB202F4}" dt="2024-01-31T09:22:19.178" v="114" actId="13926"/>
          <ac:spMkLst>
            <pc:docMk/>
            <pc:sldMk cId="4169476714" sldId="313"/>
            <ac:spMk id="5" creationId="{EA8D0B20-66DB-786E-7E8A-DFB5AD163D2C}"/>
          </ac:spMkLst>
        </pc:spChg>
      </pc:sldChg>
      <pc:sldChg chg="modSp new mod">
        <pc:chgData name="Chan Ee Hong" userId="cf657ea1-a02b-4814-a06c-e1a0458c92a1" providerId="ADAL" clId="{7E0E20B2-D58A-43B4-8A9D-12D85AB202F4}" dt="2024-01-31T09:22:56.137" v="137" actId="20577"/>
        <pc:sldMkLst>
          <pc:docMk/>
          <pc:sldMk cId="798465920" sldId="314"/>
        </pc:sldMkLst>
        <pc:spChg chg="mod">
          <ac:chgData name="Chan Ee Hong" userId="cf657ea1-a02b-4814-a06c-e1a0458c92a1" providerId="ADAL" clId="{7E0E20B2-D58A-43B4-8A9D-12D85AB202F4}" dt="2024-01-31T09:22:48.481" v="128" actId="20577"/>
          <ac:spMkLst>
            <pc:docMk/>
            <pc:sldMk cId="798465920" sldId="314"/>
            <ac:spMk id="2" creationId="{20B245CF-CF53-CF63-3E07-0EAD4176AE88}"/>
          </ac:spMkLst>
        </pc:spChg>
        <pc:spChg chg="mod">
          <ac:chgData name="Chan Ee Hong" userId="cf657ea1-a02b-4814-a06c-e1a0458c92a1" providerId="ADAL" clId="{7E0E20B2-D58A-43B4-8A9D-12D85AB202F4}" dt="2024-01-31T09:22:56.137" v="137" actId="20577"/>
          <ac:spMkLst>
            <pc:docMk/>
            <pc:sldMk cId="798465920" sldId="314"/>
            <ac:spMk id="3" creationId="{BC35573B-88DC-DE60-E0AA-64FFBF7651AF}"/>
          </ac:spMkLst>
        </pc:spChg>
      </pc:sldChg>
      <pc:sldChg chg="modSp add mod">
        <pc:chgData name="Chan Ee Hong" userId="cf657ea1-a02b-4814-a06c-e1a0458c92a1" providerId="ADAL" clId="{7E0E20B2-D58A-43B4-8A9D-12D85AB202F4}" dt="2024-01-31T09:24:11.409" v="184" actId="20577"/>
        <pc:sldMkLst>
          <pc:docMk/>
          <pc:sldMk cId="3536789561" sldId="315"/>
        </pc:sldMkLst>
        <pc:spChg chg="mod">
          <ac:chgData name="Chan Ee Hong" userId="cf657ea1-a02b-4814-a06c-e1a0458c92a1" providerId="ADAL" clId="{7E0E20B2-D58A-43B4-8A9D-12D85AB202F4}" dt="2024-01-31T09:23:01.665" v="140" actId="20577"/>
          <ac:spMkLst>
            <pc:docMk/>
            <pc:sldMk cId="3536789561" sldId="315"/>
            <ac:spMk id="2" creationId="{20B245CF-CF53-CF63-3E07-0EAD4176AE88}"/>
          </ac:spMkLst>
        </pc:spChg>
        <pc:spChg chg="mod">
          <ac:chgData name="Chan Ee Hong" userId="cf657ea1-a02b-4814-a06c-e1a0458c92a1" providerId="ADAL" clId="{7E0E20B2-D58A-43B4-8A9D-12D85AB202F4}" dt="2024-01-31T09:24:11.409" v="184" actId="20577"/>
          <ac:spMkLst>
            <pc:docMk/>
            <pc:sldMk cId="3536789561" sldId="315"/>
            <ac:spMk id="3" creationId="{BC35573B-88DC-DE60-E0AA-64FFBF7651AF}"/>
          </ac:spMkLst>
        </pc:spChg>
      </pc:sldChg>
      <pc:sldChg chg="modSp add mod">
        <pc:chgData name="Chan Ee Hong" userId="cf657ea1-a02b-4814-a06c-e1a0458c92a1" providerId="ADAL" clId="{7E0E20B2-D58A-43B4-8A9D-12D85AB202F4}" dt="2024-01-31T09:23:54.866" v="183" actId="20577"/>
        <pc:sldMkLst>
          <pc:docMk/>
          <pc:sldMk cId="3210167716" sldId="316"/>
        </pc:sldMkLst>
        <pc:spChg chg="mod">
          <ac:chgData name="Chan Ee Hong" userId="cf657ea1-a02b-4814-a06c-e1a0458c92a1" providerId="ADAL" clId="{7E0E20B2-D58A-43B4-8A9D-12D85AB202F4}" dt="2024-01-31T09:23:54.866" v="183" actId="20577"/>
          <ac:spMkLst>
            <pc:docMk/>
            <pc:sldMk cId="3210167716" sldId="316"/>
            <ac:spMk id="3" creationId="{BC35573B-88DC-DE60-E0AA-64FFBF7651AF}"/>
          </ac:spMkLst>
        </pc:spChg>
      </pc:sldChg>
      <pc:sldChg chg="modSp new mod">
        <pc:chgData name="Chan Ee Hong" userId="cf657ea1-a02b-4814-a06c-e1a0458c92a1" providerId="ADAL" clId="{7E0E20B2-D58A-43B4-8A9D-12D85AB202F4}" dt="2024-01-31T09:25:17.385" v="230" actId="20577"/>
        <pc:sldMkLst>
          <pc:docMk/>
          <pc:sldMk cId="13646062" sldId="317"/>
        </pc:sldMkLst>
        <pc:spChg chg="mod">
          <ac:chgData name="Chan Ee Hong" userId="cf657ea1-a02b-4814-a06c-e1a0458c92a1" providerId="ADAL" clId="{7E0E20B2-D58A-43B4-8A9D-12D85AB202F4}" dt="2024-01-31T09:24:26.921" v="195" actId="20577"/>
          <ac:spMkLst>
            <pc:docMk/>
            <pc:sldMk cId="13646062" sldId="317"/>
            <ac:spMk id="2" creationId="{99337E02-4A4B-2682-58FB-02805679C6FC}"/>
          </ac:spMkLst>
        </pc:spChg>
        <pc:spChg chg="mod">
          <ac:chgData name="Chan Ee Hong" userId="cf657ea1-a02b-4814-a06c-e1a0458c92a1" providerId="ADAL" clId="{7E0E20B2-D58A-43B4-8A9D-12D85AB202F4}" dt="2024-01-31T09:25:17.385" v="230" actId="20577"/>
          <ac:spMkLst>
            <pc:docMk/>
            <pc:sldMk cId="13646062" sldId="317"/>
            <ac:spMk id="3" creationId="{0CB719FD-63FA-2867-2ECC-88ECDAB8C396}"/>
          </ac:spMkLst>
        </pc:spChg>
      </pc:sldChg>
      <pc:sldChg chg="modSp add mod">
        <pc:chgData name="Chan Ee Hong" userId="cf657ea1-a02b-4814-a06c-e1a0458c92a1" providerId="ADAL" clId="{7E0E20B2-D58A-43B4-8A9D-12D85AB202F4}" dt="2024-01-31T09:25:55.808" v="248" actId="13926"/>
        <pc:sldMkLst>
          <pc:docMk/>
          <pc:sldMk cId="193143355" sldId="318"/>
        </pc:sldMkLst>
        <pc:spChg chg="mod">
          <ac:chgData name="Chan Ee Hong" userId="cf657ea1-a02b-4814-a06c-e1a0458c92a1" providerId="ADAL" clId="{7E0E20B2-D58A-43B4-8A9D-12D85AB202F4}" dt="2024-01-31T09:25:55.808" v="248" actId="13926"/>
          <ac:spMkLst>
            <pc:docMk/>
            <pc:sldMk cId="193143355" sldId="318"/>
            <ac:spMk id="3" creationId="{0CB719FD-63FA-2867-2ECC-88ECDAB8C396}"/>
          </ac:spMkLst>
        </pc:spChg>
      </pc:sldChg>
      <pc:sldChg chg="addSp modSp new mod">
        <pc:chgData name="Chan Ee Hong" userId="cf657ea1-a02b-4814-a06c-e1a0458c92a1" providerId="ADAL" clId="{7E0E20B2-D58A-43B4-8A9D-12D85AB202F4}" dt="2024-01-31T09:36:37.551" v="644" actId="1076"/>
        <pc:sldMkLst>
          <pc:docMk/>
          <pc:sldMk cId="4080436150" sldId="319"/>
        </pc:sldMkLst>
        <pc:spChg chg="mod">
          <ac:chgData name="Chan Ee Hong" userId="cf657ea1-a02b-4814-a06c-e1a0458c92a1" providerId="ADAL" clId="{7E0E20B2-D58A-43B4-8A9D-12D85AB202F4}" dt="2024-01-31T09:35:36.330" v="622" actId="20577"/>
          <ac:spMkLst>
            <pc:docMk/>
            <pc:sldMk cId="4080436150" sldId="319"/>
            <ac:spMk id="2" creationId="{5A103852-8F43-A3BD-21D6-F40253DAC0C3}"/>
          </ac:spMkLst>
        </pc:spChg>
        <pc:spChg chg="mod">
          <ac:chgData name="Chan Ee Hong" userId="cf657ea1-a02b-4814-a06c-e1a0458c92a1" providerId="ADAL" clId="{7E0E20B2-D58A-43B4-8A9D-12D85AB202F4}" dt="2024-01-31T09:35:42.505" v="635" actId="20577"/>
          <ac:spMkLst>
            <pc:docMk/>
            <pc:sldMk cId="4080436150" sldId="319"/>
            <ac:spMk id="3" creationId="{37A38325-95B7-7D6A-EBD4-E7B5E66139E0}"/>
          </ac:spMkLst>
        </pc:spChg>
        <pc:picChg chg="add mod">
          <ac:chgData name="Chan Ee Hong" userId="cf657ea1-a02b-4814-a06c-e1a0458c92a1" providerId="ADAL" clId="{7E0E20B2-D58A-43B4-8A9D-12D85AB202F4}" dt="2024-01-31T09:36:01.901" v="640" actId="1076"/>
          <ac:picMkLst>
            <pc:docMk/>
            <pc:sldMk cId="4080436150" sldId="319"/>
            <ac:picMk id="2050" creationId="{1FCEFB41-9A93-2FE6-5EDF-70620B16FF15}"/>
          </ac:picMkLst>
        </pc:picChg>
        <pc:picChg chg="add mod">
          <ac:chgData name="Chan Ee Hong" userId="cf657ea1-a02b-4814-a06c-e1a0458c92a1" providerId="ADAL" clId="{7E0E20B2-D58A-43B4-8A9D-12D85AB202F4}" dt="2024-01-31T09:36:37.551" v="644" actId="1076"/>
          <ac:picMkLst>
            <pc:docMk/>
            <pc:sldMk cId="4080436150" sldId="319"/>
            <ac:picMk id="2052" creationId="{70F1C531-DD02-7BA1-70CF-8C84CC3E82E2}"/>
          </ac:picMkLst>
        </pc:picChg>
      </pc:sldChg>
    </pc:docChg>
  </pc:docChgLst>
  <pc:docChgLst>
    <pc:chgData name="Chan Ee Hong" userId="cf657ea1-a02b-4814-a06c-e1a0458c92a1" providerId="ADAL" clId="{66E14D8B-30DC-41D5-AA31-5820D8E715BB}"/>
    <pc:docChg chg="undo custSel addSld delSld modSld">
      <pc:chgData name="Chan Ee Hong" userId="cf657ea1-a02b-4814-a06c-e1a0458c92a1" providerId="ADAL" clId="{66E14D8B-30DC-41D5-AA31-5820D8E715BB}" dt="2024-02-07T16:25:22.388" v="1102"/>
      <pc:docMkLst>
        <pc:docMk/>
      </pc:docMkLst>
      <pc:sldChg chg="modSp mod">
        <pc:chgData name="Chan Ee Hong" userId="cf657ea1-a02b-4814-a06c-e1a0458c92a1" providerId="ADAL" clId="{66E14D8B-30DC-41D5-AA31-5820D8E715BB}" dt="2024-02-07T15:36:41.148" v="1" actId="20577"/>
        <pc:sldMkLst>
          <pc:docMk/>
          <pc:sldMk cId="3799789480" sldId="256"/>
        </pc:sldMkLst>
        <pc:spChg chg="mod">
          <ac:chgData name="Chan Ee Hong" userId="cf657ea1-a02b-4814-a06c-e1a0458c92a1" providerId="ADAL" clId="{66E14D8B-30DC-41D5-AA31-5820D8E715BB}" dt="2024-02-07T15:36:41.148" v="1" actId="20577"/>
          <ac:spMkLst>
            <pc:docMk/>
            <pc:sldMk cId="3799789480" sldId="256"/>
            <ac:spMk id="2" creationId="{9A6980B2-5705-0CF9-A884-10780E6C0D96}"/>
          </ac:spMkLst>
        </pc:spChg>
      </pc:sldChg>
      <pc:sldChg chg="addSp delSp modSp mod">
        <pc:chgData name="Chan Ee Hong" userId="cf657ea1-a02b-4814-a06c-e1a0458c92a1" providerId="ADAL" clId="{66E14D8B-30DC-41D5-AA31-5820D8E715BB}" dt="2024-02-07T15:40:39.989" v="42" actId="478"/>
        <pc:sldMkLst>
          <pc:docMk/>
          <pc:sldMk cId="2507090794" sldId="263"/>
        </pc:sldMkLst>
        <pc:spChg chg="mod">
          <ac:chgData name="Chan Ee Hong" userId="cf657ea1-a02b-4814-a06c-e1a0458c92a1" providerId="ADAL" clId="{66E14D8B-30DC-41D5-AA31-5820D8E715BB}" dt="2024-02-07T15:40:38.974" v="41" actId="6549"/>
          <ac:spMkLst>
            <pc:docMk/>
            <pc:sldMk cId="2507090794" sldId="263"/>
            <ac:spMk id="5" creationId="{8B2438C4-BE2B-A426-4612-CB9A7002F02D}"/>
          </ac:spMkLst>
        </pc:spChg>
        <pc:picChg chg="add mod modCrop">
          <ac:chgData name="Chan Ee Hong" userId="cf657ea1-a02b-4814-a06c-e1a0458c92a1" providerId="ADAL" clId="{66E14D8B-30DC-41D5-AA31-5820D8E715BB}" dt="2024-02-07T15:39:09.704" v="9" actId="1076"/>
          <ac:picMkLst>
            <pc:docMk/>
            <pc:sldMk cId="2507090794" sldId="263"/>
            <ac:picMk id="3" creationId="{F43BD58A-59EA-8ECF-ACA5-603FBC6CDDEB}"/>
          </ac:picMkLst>
        </pc:picChg>
        <pc:picChg chg="add del mod modCrop">
          <ac:chgData name="Chan Ee Hong" userId="cf657ea1-a02b-4814-a06c-e1a0458c92a1" providerId="ADAL" clId="{66E14D8B-30DC-41D5-AA31-5820D8E715BB}" dt="2024-02-07T15:40:39.989" v="42" actId="478"/>
          <ac:picMkLst>
            <pc:docMk/>
            <pc:sldMk cId="2507090794" sldId="263"/>
            <ac:picMk id="7" creationId="{4FF4308A-DF9C-58DA-F66D-866CA8E3468F}"/>
          </ac:picMkLst>
        </pc:picChg>
      </pc:sldChg>
      <pc:sldChg chg="del">
        <pc:chgData name="Chan Ee Hong" userId="cf657ea1-a02b-4814-a06c-e1a0458c92a1" providerId="ADAL" clId="{66E14D8B-30DC-41D5-AA31-5820D8E715BB}" dt="2024-02-07T15:36:43.331" v="2" actId="47"/>
        <pc:sldMkLst>
          <pc:docMk/>
          <pc:sldMk cId="658711767" sldId="306"/>
        </pc:sldMkLst>
      </pc:sldChg>
      <pc:sldChg chg="addSp modSp mod">
        <pc:chgData name="Chan Ee Hong" userId="cf657ea1-a02b-4814-a06c-e1a0458c92a1" providerId="ADAL" clId="{66E14D8B-30DC-41D5-AA31-5820D8E715BB}" dt="2024-02-07T15:43:21.365" v="95" actId="20577"/>
        <pc:sldMkLst>
          <pc:docMk/>
          <pc:sldMk cId="3346412763" sldId="307"/>
        </pc:sldMkLst>
        <pc:spChg chg="mod">
          <ac:chgData name="Chan Ee Hong" userId="cf657ea1-a02b-4814-a06c-e1a0458c92a1" providerId="ADAL" clId="{66E14D8B-30DC-41D5-AA31-5820D8E715BB}" dt="2024-02-07T15:43:21.365" v="95" actId="20577"/>
          <ac:spMkLst>
            <pc:docMk/>
            <pc:sldMk cId="3346412763" sldId="307"/>
            <ac:spMk id="5" creationId="{8B2438C4-BE2B-A426-4612-CB9A7002F02D}"/>
          </ac:spMkLst>
        </pc:spChg>
        <pc:picChg chg="add mod modCrop">
          <ac:chgData name="Chan Ee Hong" userId="cf657ea1-a02b-4814-a06c-e1a0458c92a1" providerId="ADAL" clId="{66E14D8B-30DC-41D5-AA31-5820D8E715BB}" dt="2024-02-07T15:42:50.327" v="72" actId="1076"/>
          <ac:picMkLst>
            <pc:docMk/>
            <pc:sldMk cId="3346412763" sldId="307"/>
            <ac:picMk id="3" creationId="{5E048EA9-7ABD-289E-4D9B-2D86D37C7BB5}"/>
          </ac:picMkLst>
        </pc:picChg>
      </pc:sldChg>
      <pc:sldChg chg="addSp modSp mod">
        <pc:chgData name="Chan Ee Hong" userId="cf657ea1-a02b-4814-a06c-e1a0458c92a1" providerId="ADAL" clId="{66E14D8B-30DC-41D5-AA31-5820D8E715BB}" dt="2024-02-07T15:49:45.086" v="249" actId="1076"/>
        <pc:sldMkLst>
          <pc:docMk/>
          <pc:sldMk cId="1442449381" sldId="308"/>
        </pc:sldMkLst>
        <pc:spChg chg="mod">
          <ac:chgData name="Chan Ee Hong" userId="cf657ea1-a02b-4814-a06c-e1a0458c92a1" providerId="ADAL" clId="{66E14D8B-30DC-41D5-AA31-5820D8E715BB}" dt="2024-02-07T15:46:52.317" v="155" actId="20577"/>
          <ac:spMkLst>
            <pc:docMk/>
            <pc:sldMk cId="1442449381" sldId="308"/>
            <ac:spMk id="3" creationId="{B22D89BE-170F-0394-806A-2D30CF8FBF8C}"/>
          </ac:spMkLst>
        </pc:spChg>
        <pc:spChg chg="add mod">
          <ac:chgData name="Chan Ee Hong" userId="cf657ea1-a02b-4814-a06c-e1a0458c92a1" providerId="ADAL" clId="{66E14D8B-30DC-41D5-AA31-5820D8E715BB}" dt="2024-02-07T15:49:45.086" v="249" actId="1076"/>
          <ac:spMkLst>
            <pc:docMk/>
            <pc:sldMk cId="1442449381" sldId="308"/>
            <ac:spMk id="4" creationId="{26E8E694-1DDE-9FC5-6DDA-0CFBDDF8D886}"/>
          </ac:spMkLst>
        </pc:spChg>
      </pc:sldChg>
      <pc:sldChg chg="delSp modSp mod">
        <pc:chgData name="Chan Ee Hong" userId="cf657ea1-a02b-4814-a06c-e1a0458c92a1" providerId="ADAL" clId="{66E14D8B-30DC-41D5-AA31-5820D8E715BB}" dt="2024-02-07T15:53:02.476" v="331" actId="20577"/>
        <pc:sldMkLst>
          <pc:docMk/>
          <pc:sldMk cId="950393086" sldId="309"/>
        </pc:sldMkLst>
        <pc:spChg chg="mod">
          <ac:chgData name="Chan Ee Hong" userId="cf657ea1-a02b-4814-a06c-e1a0458c92a1" providerId="ADAL" clId="{66E14D8B-30DC-41D5-AA31-5820D8E715BB}" dt="2024-02-07T15:53:02.476" v="331" actId="20577"/>
          <ac:spMkLst>
            <pc:docMk/>
            <pc:sldMk cId="950393086" sldId="309"/>
            <ac:spMk id="2" creationId="{6DE692DA-A523-8944-7A46-7A7AE26357DF}"/>
          </ac:spMkLst>
        </pc:spChg>
        <pc:spChg chg="mod">
          <ac:chgData name="Chan Ee Hong" userId="cf657ea1-a02b-4814-a06c-e1a0458c92a1" providerId="ADAL" clId="{66E14D8B-30DC-41D5-AA31-5820D8E715BB}" dt="2024-02-07T15:52:50.994" v="322" actId="27636"/>
          <ac:spMkLst>
            <pc:docMk/>
            <pc:sldMk cId="950393086" sldId="309"/>
            <ac:spMk id="3" creationId="{44887303-B271-8F18-CFDB-638514FB37BE}"/>
          </ac:spMkLst>
        </pc:spChg>
        <pc:spChg chg="del">
          <ac:chgData name="Chan Ee Hong" userId="cf657ea1-a02b-4814-a06c-e1a0458c92a1" providerId="ADAL" clId="{66E14D8B-30DC-41D5-AA31-5820D8E715BB}" dt="2024-02-07T15:51:13.075" v="256" actId="478"/>
          <ac:spMkLst>
            <pc:docMk/>
            <pc:sldMk cId="950393086" sldId="309"/>
            <ac:spMk id="4" creationId="{C2B0B853-3E2B-EA5C-33B5-AE94C297D57F}"/>
          </ac:spMkLst>
        </pc:spChg>
        <pc:spChg chg="del">
          <ac:chgData name="Chan Ee Hong" userId="cf657ea1-a02b-4814-a06c-e1a0458c92a1" providerId="ADAL" clId="{66E14D8B-30DC-41D5-AA31-5820D8E715BB}" dt="2024-02-07T15:51:14.460" v="257" actId="478"/>
          <ac:spMkLst>
            <pc:docMk/>
            <pc:sldMk cId="950393086" sldId="309"/>
            <ac:spMk id="5" creationId="{EA8D0B20-66DB-786E-7E8A-DFB5AD163D2C}"/>
          </ac:spMkLst>
        </pc:spChg>
      </pc:sldChg>
      <pc:sldChg chg="del">
        <pc:chgData name="Chan Ee Hong" userId="cf657ea1-a02b-4814-a06c-e1a0458c92a1" providerId="ADAL" clId="{66E14D8B-30DC-41D5-AA31-5820D8E715BB}" dt="2024-02-07T15:53:08.024" v="332" actId="47"/>
        <pc:sldMkLst>
          <pc:docMk/>
          <pc:sldMk cId="355248505" sldId="311"/>
        </pc:sldMkLst>
      </pc:sldChg>
      <pc:sldChg chg="del">
        <pc:chgData name="Chan Ee Hong" userId="cf657ea1-a02b-4814-a06c-e1a0458c92a1" providerId="ADAL" clId="{66E14D8B-30DC-41D5-AA31-5820D8E715BB}" dt="2024-02-07T15:53:08.888" v="333" actId="47"/>
        <pc:sldMkLst>
          <pc:docMk/>
          <pc:sldMk cId="2299373297" sldId="312"/>
        </pc:sldMkLst>
      </pc:sldChg>
      <pc:sldChg chg="del">
        <pc:chgData name="Chan Ee Hong" userId="cf657ea1-a02b-4814-a06c-e1a0458c92a1" providerId="ADAL" clId="{66E14D8B-30DC-41D5-AA31-5820D8E715BB}" dt="2024-02-07T15:53:09.590" v="334" actId="47"/>
        <pc:sldMkLst>
          <pc:docMk/>
          <pc:sldMk cId="4169476714" sldId="313"/>
        </pc:sldMkLst>
      </pc:sldChg>
      <pc:sldChg chg="modSp mod">
        <pc:chgData name="Chan Ee Hong" userId="cf657ea1-a02b-4814-a06c-e1a0458c92a1" providerId="ADAL" clId="{66E14D8B-30DC-41D5-AA31-5820D8E715BB}" dt="2024-02-07T15:53:31.899" v="356" actId="20577"/>
        <pc:sldMkLst>
          <pc:docMk/>
          <pc:sldMk cId="798465920" sldId="314"/>
        </pc:sldMkLst>
        <pc:spChg chg="mod">
          <ac:chgData name="Chan Ee Hong" userId="cf657ea1-a02b-4814-a06c-e1a0458c92a1" providerId="ADAL" clId="{66E14D8B-30DC-41D5-AA31-5820D8E715BB}" dt="2024-02-07T15:53:31.899" v="356" actId="20577"/>
          <ac:spMkLst>
            <pc:docMk/>
            <pc:sldMk cId="798465920" sldId="314"/>
            <ac:spMk id="2" creationId="{20B245CF-CF53-CF63-3E07-0EAD4176AE88}"/>
          </ac:spMkLst>
        </pc:spChg>
        <pc:spChg chg="mod">
          <ac:chgData name="Chan Ee Hong" userId="cf657ea1-a02b-4814-a06c-e1a0458c92a1" providerId="ADAL" clId="{66E14D8B-30DC-41D5-AA31-5820D8E715BB}" dt="2024-02-07T15:53:26.116" v="345" actId="20577"/>
          <ac:spMkLst>
            <pc:docMk/>
            <pc:sldMk cId="798465920" sldId="314"/>
            <ac:spMk id="3" creationId="{BC35573B-88DC-DE60-E0AA-64FFBF7651AF}"/>
          </ac:spMkLst>
        </pc:spChg>
      </pc:sldChg>
      <pc:sldChg chg="modSp del mod">
        <pc:chgData name="Chan Ee Hong" userId="cf657ea1-a02b-4814-a06c-e1a0458c92a1" providerId="ADAL" clId="{66E14D8B-30DC-41D5-AA31-5820D8E715BB}" dt="2024-02-07T15:54:07.790" v="364" actId="47"/>
        <pc:sldMkLst>
          <pc:docMk/>
          <pc:sldMk cId="3536789561" sldId="315"/>
        </pc:sldMkLst>
        <pc:spChg chg="mod">
          <ac:chgData name="Chan Ee Hong" userId="cf657ea1-a02b-4814-a06c-e1a0458c92a1" providerId="ADAL" clId="{66E14D8B-30DC-41D5-AA31-5820D8E715BB}" dt="2024-02-07T15:54:01.310" v="363"/>
          <ac:spMkLst>
            <pc:docMk/>
            <pc:sldMk cId="3536789561" sldId="315"/>
            <ac:spMk id="3" creationId="{BC35573B-88DC-DE60-E0AA-64FFBF7651AF}"/>
          </ac:spMkLst>
        </pc:spChg>
      </pc:sldChg>
      <pc:sldChg chg="del">
        <pc:chgData name="Chan Ee Hong" userId="cf657ea1-a02b-4814-a06c-e1a0458c92a1" providerId="ADAL" clId="{66E14D8B-30DC-41D5-AA31-5820D8E715BB}" dt="2024-02-07T15:54:08.477" v="365" actId="47"/>
        <pc:sldMkLst>
          <pc:docMk/>
          <pc:sldMk cId="3210167716" sldId="316"/>
        </pc:sldMkLst>
      </pc:sldChg>
      <pc:sldChg chg="addSp modSp mod">
        <pc:chgData name="Chan Ee Hong" userId="cf657ea1-a02b-4814-a06c-e1a0458c92a1" providerId="ADAL" clId="{66E14D8B-30DC-41D5-AA31-5820D8E715BB}" dt="2024-02-07T15:57:44.205" v="460" actId="20577"/>
        <pc:sldMkLst>
          <pc:docMk/>
          <pc:sldMk cId="13646062" sldId="317"/>
        </pc:sldMkLst>
        <pc:spChg chg="mod">
          <ac:chgData name="Chan Ee Hong" userId="cf657ea1-a02b-4814-a06c-e1a0458c92a1" providerId="ADAL" clId="{66E14D8B-30DC-41D5-AA31-5820D8E715BB}" dt="2024-02-07T15:54:10.875" v="367" actId="20577"/>
          <ac:spMkLst>
            <pc:docMk/>
            <pc:sldMk cId="13646062" sldId="317"/>
            <ac:spMk id="2" creationId="{99337E02-4A4B-2682-58FB-02805679C6FC}"/>
          </ac:spMkLst>
        </pc:spChg>
        <pc:spChg chg="mod">
          <ac:chgData name="Chan Ee Hong" userId="cf657ea1-a02b-4814-a06c-e1a0458c92a1" providerId="ADAL" clId="{66E14D8B-30DC-41D5-AA31-5820D8E715BB}" dt="2024-02-07T15:57:44.205" v="460" actId="20577"/>
          <ac:spMkLst>
            <pc:docMk/>
            <pc:sldMk cId="13646062" sldId="317"/>
            <ac:spMk id="3" creationId="{0CB719FD-63FA-2867-2ECC-88ECDAB8C396}"/>
          </ac:spMkLst>
        </pc:spChg>
        <pc:picChg chg="add mod modCrop">
          <ac:chgData name="Chan Ee Hong" userId="cf657ea1-a02b-4814-a06c-e1a0458c92a1" providerId="ADAL" clId="{66E14D8B-30DC-41D5-AA31-5820D8E715BB}" dt="2024-02-07T15:55:18.088" v="398" actId="1076"/>
          <ac:picMkLst>
            <pc:docMk/>
            <pc:sldMk cId="13646062" sldId="317"/>
            <ac:picMk id="5" creationId="{5A1C4D41-1D32-7792-E252-2FAE2B987EEA}"/>
          </ac:picMkLst>
        </pc:picChg>
      </pc:sldChg>
      <pc:sldChg chg="modSp mod">
        <pc:chgData name="Chan Ee Hong" userId="cf657ea1-a02b-4814-a06c-e1a0458c92a1" providerId="ADAL" clId="{66E14D8B-30DC-41D5-AA31-5820D8E715BB}" dt="2024-02-07T15:58:53.819" v="490" actId="20577"/>
        <pc:sldMkLst>
          <pc:docMk/>
          <pc:sldMk cId="193143355" sldId="318"/>
        </pc:sldMkLst>
        <pc:spChg chg="mod">
          <ac:chgData name="Chan Ee Hong" userId="cf657ea1-a02b-4814-a06c-e1a0458c92a1" providerId="ADAL" clId="{66E14D8B-30DC-41D5-AA31-5820D8E715BB}" dt="2024-02-07T15:58:53.819" v="490" actId="20577"/>
          <ac:spMkLst>
            <pc:docMk/>
            <pc:sldMk cId="193143355" sldId="318"/>
            <ac:spMk id="3" creationId="{0CB719FD-63FA-2867-2ECC-88ECDAB8C396}"/>
          </ac:spMkLst>
        </pc:spChg>
      </pc:sldChg>
      <pc:sldChg chg="add del">
        <pc:chgData name="Chan Ee Hong" userId="cf657ea1-a02b-4814-a06c-e1a0458c92a1" providerId="ADAL" clId="{66E14D8B-30DC-41D5-AA31-5820D8E715BB}" dt="2024-02-07T15:41:34.415" v="63" actId="47"/>
        <pc:sldMkLst>
          <pc:docMk/>
          <pc:sldMk cId="260755434" sldId="320"/>
        </pc:sldMkLst>
      </pc:sldChg>
      <pc:sldChg chg="add">
        <pc:chgData name="Chan Ee Hong" userId="cf657ea1-a02b-4814-a06c-e1a0458c92a1" providerId="ADAL" clId="{66E14D8B-30DC-41D5-AA31-5820D8E715BB}" dt="2024-02-07T15:40:36.877" v="40" actId="2890"/>
        <pc:sldMkLst>
          <pc:docMk/>
          <pc:sldMk cId="1900027342" sldId="321"/>
        </pc:sldMkLst>
      </pc:sldChg>
      <pc:sldChg chg="modSp add mod">
        <pc:chgData name="Chan Ee Hong" userId="cf657ea1-a02b-4814-a06c-e1a0458c92a1" providerId="ADAL" clId="{66E14D8B-30DC-41D5-AA31-5820D8E715BB}" dt="2024-02-07T15:41:02.350" v="52" actId="5793"/>
        <pc:sldMkLst>
          <pc:docMk/>
          <pc:sldMk cId="1476954092" sldId="322"/>
        </pc:sldMkLst>
        <pc:spChg chg="mod">
          <ac:chgData name="Chan Ee Hong" userId="cf657ea1-a02b-4814-a06c-e1a0458c92a1" providerId="ADAL" clId="{66E14D8B-30DC-41D5-AA31-5820D8E715BB}" dt="2024-02-07T15:41:02.350" v="52" actId="5793"/>
          <ac:spMkLst>
            <pc:docMk/>
            <pc:sldMk cId="1476954092" sldId="322"/>
            <ac:spMk id="5" creationId="{A701300C-BB67-D61A-EA71-8C50CBD751E1}"/>
          </ac:spMkLst>
        </pc:spChg>
      </pc:sldChg>
      <pc:sldChg chg="modSp add mod">
        <pc:chgData name="Chan Ee Hong" userId="cf657ea1-a02b-4814-a06c-e1a0458c92a1" providerId="ADAL" clId="{66E14D8B-30DC-41D5-AA31-5820D8E715BB}" dt="2024-02-07T15:41:25.781" v="62" actId="13926"/>
        <pc:sldMkLst>
          <pc:docMk/>
          <pc:sldMk cId="1285463236" sldId="323"/>
        </pc:sldMkLst>
        <pc:spChg chg="mod">
          <ac:chgData name="Chan Ee Hong" userId="cf657ea1-a02b-4814-a06c-e1a0458c92a1" providerId="ADAL" clId="{66E14D8B-30DC-41D5-AA31-5820D8E715BB}" dt="2024-02-07T15:41:25.781" v="62" actId="13926"/>
          <ac:spMkLst>
            <pc:docMk/>
            <pc:sldMk cId="1285463236" sldId="323"/>
            <ac:spMk id="5" creationId="{E582D669-75A0-352A-808F-425F7BAA1E6A}"/>
          </ac:spMkLst>
        </pc:spChg>
      </pc:sldChg>
      <pc:sldChg chg="addSp modSp add mod">
        <pc:chgData name="Chan Ee Hong" userId="cf657ea1-a02b-4814-a06c-e1a0458c92a1" providerId="ADAL" clId="{66E14D8B-30DC-41D5-AA31-5820D8E715BB}" dt="2024-02-07T15:45:21.253" v="123" actId="1076"/>
        <pc:sldMkLst>
          <pc:docMk/>
          <pc:sldMk cId="2460901499" sldId="324"/>
        </pc:sldMkLst>
        <pc:spChg chg="add mod">
          <ac:chgData name="Chan Ee Hong" userId="cf657ea1-a02b-4814-a06c-e1a0458c92a1" providerId="ADAL" clId="{66E14D8B-30DC-41D5-AA31-5820D8E715BB}" dt="2024-02-07T15:44:31.714" v="109" actId="1076"/>
          <ac:spMkLst>
            <pc:docMk/>
            <pc:sldMk cId="2460901499" sldId="324"/>
            <ac:spMk id="2" creationId="{BBB62D00-DC50-CE98-6B24-06D1D44CEDDA}"/>
          </ac:spMkLst>
        </pc:spChg>
        <pc:spChg chg="mod">
          <ac:chgData name="Chan Ee Hong" userId="cf657ea1-a02b-4814-a06c-e1a0458c92a1" providerId="ADAL" clId="{66E14D8B-30DC-41D5-AA31-5820D8E715BB}" dt="2024-02-07T15:44:24.486" v="106" actId="207"/>
          <ac:spMkLst>
            <pc:docMk/>
            <pc:sldMk cId="2460901499" sldId="324"/>
            <ac:spMk id="5" creationId="{B53D38C1-D540-BBFF-7382-E8C38BAFC87D}"/>
          </ac:spMkLst>
        </pc:spChg>
        <pc:spChg chg="add mod">
          <ac:chgData name="Chan Ee Hong" userId="cf657ea1-a02b-4814-a06c-e1a0458c92a1" providerId="ADAL" clId="{66E14D8B-30DC-41D5-AA31-5820D8E715BB}" dt="2024-02-07T15:45:21.253" v="123" actId="1076"/>
          <ac:spMkLst>
            <pc:docMk/>
            <pc:sldMk cId="2460901499" sldId="324"/>
            <ac:spMk id="8" creationId="{AC2B9E7F-9E7A-E463-FD9E-646681BD817A}"/>
          </ac:spMkLst>
        </pc:spChg>
        <pc:picChg chg="add mod modCrop">
          <ac:chgData name="Chan Ee Hong" userId="cf657ea1-a02b-4814-a06c-e1a0458c92a1" providerId="ADAL" clId="{66E14D8B-30DC-41D5-AA31-5820D8E715BB}" dt="2024-02-07T15:44:50.221" v="113" actId="1076"/>
          <ac:picMkLst>
            <pc:docMk/>
            <pc:sldMk cId="2460901499" sldId="324"/>
            <ac:picMk id="7" creationId="{6CE46ADE-EBCA-7794-B6ED-2C75AD0A8276}"/>
          </ac:picMkLst>
        </pc:picChg>
      </pc:sldChg>
      <pc:sldChg chg="addSp delSp modSp add mod">
        <pc:chgData name="Chan Ee Hong" userId="cf657ea1-a02b-4814-a06c-e1a0458c92a1" providerId="ADAL" clId="{66E14D8B-30DC-41D5-AA31-5820D8E715BB}" dt="2024-02-07T15:45:56.726" v="132" actId="1076"/>
        <pc:sldMkLst>
          <pc:docMk/>
          <pc:sldMk cId="1720849328" sldId="325"/>
        </pc:sldMkLst>
        <pc:spChg chg="del">
          <ac:chgData name="Chan Ee Hong" userId="cf657ea1-a02b-4814-a06c-e1a0458c92a1" providerId="ADAL" clId="{66E14D8B-30DC-41D5-AA31-5820D8E715BB}" dt="2024-02-07T15:45:32.747" v="124" actId="478"/>
          <ac:spMkLst>
            <pc:docMk/>
            <pc:sldMk cId="1720849328" sldId="325"/>
            <ac:spMk id="2" creationId="{DB415E01-C4BD-34F4-B178-46A2AC958873}"/>
          </ac:spMkLst>
        </pc:spChg>
        <pc:spChg chg="mod">
          <ac:chgData name="Chan Ee Hong" userId="cf657ea1-a02b-4814-a06c-e1a0458c92a1" providerId="ADAL" clId="{66E14D8B-30DC-41D5-AA31-5820D8E715BB}" dt="2024-02-07T15:44:59.270" v="116" actId="207"/>
          <ac:spMkLst>
            <pc:docMk/>
            <pc:sldMk cId="1720849328" sldId="325"/>
            <ac:spMk id="5" creationId="{4C365B90-564E-0CEB-CD27-773BB8692F6A}"/>
          </ac:spMkLst>
        </pc:spChg>
        <pc:picChg chg="del">
          <ac:chgData name="Chan Ee Hong" userId="cf657ea1-a02b-4814-a06c-e1a0458c92a1" providerId="ADAL" clId="{66E14D8B-30DC-41D5-AA31-5820D8E715BB}" dt="2024-02-07T15:45:33.660" v="125" actId="478"/>
          <ac:picMkLst>
            <pc:docMk/>
            <pc:sldMk cId="1720849328" sldId="325"/>
            <ac:picMk id="7" creationId="{4388CDCE-56DB-39D1-8C55-D9AF25C522FF}"/>
          </ac:picMkLst>
        </pc:picChg>
        <pc:picChg chg="add mod modCrop">
          <ac:chgData name="Chan Ee Hong" userId="cf657ea1-a02b-4814-a06c-e1a0458c92a1" providerId="ADAL" clId="{66E14D8B-30DC-41D5-AA31-5820D8E715BB}" dt="2024-02-07T15:45:56.726" v="132" actId="1076"/>
          <ac:picMkLst>
            <pc:docMk/>
            <pc:sldMk cId="1720849328" sldId="325"/>
            <ac:picMk id="8" creationId="{79639244-601D-44A9-67C4-C6CB606845A6}"/>
          </ac:picMkLst>
        </pc:picChg>
      </pc:sldChg>
      <pc:sldChg chg="addSp delSp modSp add mod">
        <pc:chgData name="Chan Ee Hong" userId="cf657ea1-a02b-4814-a06c-e1a0458c92a1" providerId="ADAL" clId="{66E14D8B-30DC-41D5-AA31-5820D8E715BB}" dt="2024-02-07T15:46:28.064" v="143" actId="1076"/>
        <pc:sldMkLst>
          <pc:docMk/>
          <pc:sldMk cId="2766824893" sldId="326"/>
        </pc:sldMkLst>
        <pc:spChg chg="mod">
          <ac:chgData name="Chan Ee Hong" userId="cf657ea1-a02b-4814-a06c-e1a0458c92a1" providerId="ADAL" clId="{66E14D8B-30DC-41D5-AA31-5820D8E715BB}" dt="2024-02-07T15:46:06.114" v="135" actId="207"/>
          <ac:spMkLst>
            <pc:docMk/>
            <pc:sldMk cId="2766824893" sldId="326"/>
            <ac:spMk id="5" creationId="{EE72F4AB-569A-CE89-DC25-E8B0B0201AF5}"/>
          </ac:spMkLst>
        </pc:spChg>
        <pc:picChg chg="add mod modCrop">
          <ac:chgData name="Chan Ee Hong" userId="cf657ea1-a02b-4814-a06c-e1a0458c92a1" providerId="ADAL" clId="{66E14D8B-30DC-41D5-AA31-5820D8E715BB}" dt="2024-02-07T15:46:28.064" v="143" actId="1076"/>
          <ac:picMkLst>
            <pc:docMk/>
            <pc:sldMk cId="2766824893" sldId="326"/>
            <ac:picMk id="6" creationId="{791E14B6-10DC-AB3A-8A68-E69745CEE064}"/>
          </ac:picMkLst>
        </pc:picChg>
        <pc:picChg chg="del mod">
          <ac:chgData name="Chan Ee Hong" userId="cf657ea1-a02b-4814-a06c-e1a0458c92a1" providerId="ADAL" clId="{66E14D8B-30DC-41D5-AA31-5820D8E715BB}" dt="2024-02-07T15:46:10.787" v="137" actId="478"/>
          <ac:picMkLst>
            <pc:docMk/>
            <pc:sldMk cId="2766824893" sldId="326"/>
            <ac:picMk id="8" creationId="{AD387EFA-708C-D1EE-4235-D4990EB07ADF}"/>
          </ac:picMkLst>
        </pc:picChg>
      </pc:sldChg>
      <pc:sldChg chg="addSp modSp add mod">
        <pc:chgData name="Chan Ee Hong" userId="cf657ea1-a02b-4814-a06c-e1a0458c92a1" providerId="ADAL" clId="{66E14D8B-30DC-41D5-AA31-5820D8E715BB}" dt="2024-02-07T15:49:47.873" v="250"/>
        <pc:sldMkLst>
          <pc:docMk/>
          <pc:sldMk cId="3662288588" sldId="327"/>
        </pc:sldMkLst>
        <pc:spChg chg="mod">
          <ac:chgData name="Chan Ee Hong" userId="cf657ea1-a02b-4814-a06c-e1a0458c92a1" providerId="ADAL" clId="{66E14D8B-30DC-41D5-AA31-5820D8E715BB}" dt="2024-02-07T15:48:35.319" v="223" actId="13926"/>
          <ac:spMkLst>
            <pc:docMk/>
            <pc:sldMk cId="3662288588" sldId="327"/>
            <ac:spMk id="3" creationId="{CF70D084-4ED3-C871-6DE2-B1265E81A17B}"/>
          </ac:spMkLst>
        </pc:spChg>
        <pc:spChg chg="add mod ord">
          <ac:chgData name="Chan Ee Hong" userId="cf657ea1-a02b-4814-a06c-e1a0458c92a1" providerId="ADAL" clId="{66E14D8B-30DC-41D5-AA31-5820D8E715BB}" dt="2024-02-07T15:48:53.211" v="227" actId="167"/>
          <ac:spMkLst>
            <pc:docMk/>
            <pc:sldMk cId="3662288588" sldId="327"/>
            <ac:spMk id="4" creationId="{310A8DDC-A98C-FBD4-6F3A-6F7645F5A695}"/>
          </ac:spMkLst>
        </pc:spChg>
        <pc:spChg chg="add mod">
          <ac:chgData name="Chan Ee Hong" userId="cf657ea1-a02b-4814-a06c-e1a0458c92a1" providerId="ADAL" clId="{66E14D8B-30DC-41D5-AA31-5820D8E715BB}" dt="2024-02-07T15:49:47.873" v="250"/>
          <ac:spMkLst>
            <pc:docMk/>
            <pc:sldMk cId="3662288588" sldId="327"/>
            <ac:spMk id="5" creationId="{6B5ADCD3-20DA-E60E-0E81-C882A9F9487C}"/>
          </ac:spMkLst>
        </pc:spChg>
      </pc:sldChg>
      <pc:sldChg chg="addSp modSp add mod">
        <pc:chgData name="Chan Ee Hong" userId="cf657ea1-a02b-4814-a06c-e1a0458c92a1" providerId="ADAL" clId="{66E14D8B-30DC-41D5-AA31-5820D8E715BB}" dt="2024-02-07T15:57:41.523" v="459" actId="20577"/>
        <pc:sldMkLst>
          <pc:docMk/>
          <pc:sldMk cId="1331804118" sldId="328"/>
        </pc:sldMkLst>
        <pc:spChg chg="mod">
          <ac:chgData name="Chan Ee Hong" userId="cf657ea1-a02b-4814-a06c-e1a0458c92a1" providerId="ADAL" clId="{66E14D8B-30DC-41D5-AA31-5820D8E715BB}" dt="2024-02-07T15:57:41.523" v="459" actId="20577"/>
          <ac:spMkLst>
            <pc:docMk/>
            <pc:sldMk cId="1331804118" sldId="328"/>
            <ac:spMk id="3" creationId="{A2C5CB82-62CC-6A46-9D98-4D5C0C90E18E}"/>
          </ac:spMkLst>
        </pc:spChg>
        <pc:spChg chg="add mod">
          <ac:chgData name="Chan Ee Hong" userId="cf657ea1-a02b-4814-a06c-e1a0458c92a1" providerId="ADAL" clId="{66E14D8B-30DC-41D5-AA31-5820D8E715BB}" dt="2024-02-07T15:56:26.634" v="420" actId="1076"/>
          <ac:spMkLst>
            <pc:docMk/>
            <pc:sldMk cId="1331804118" sldId="328"/>
            <ac:spMk id="4" creationId="{D3059109-5F76-802A-6EFD-5316877E6B1F}"/>
          </ac:spMkLst>
        </pc:spChg>
      </pc:sldChg>
      <pc:sldChg chg="addSp modSp add mod">
        <pc:chgData name="Chan Ee Hong" userId="cf657ea1-a02b-4814-a06c-e1a0458c92a1" providerId="ADAL" clId="{66E14D8B-30DC-41D5-AA31-5820D8E715BB}" dt="2024-02-07T15:57:07.865" v="434" actId="13926"/>
        <pc:sldMkLst>
          <pc:docMk/>
          <pc:sldMk cId="4261165366" sldId="329"/>
        </pc:sldMkLst>
        <pc:spChg chg="mod">
          <ac:chgData name="Chan Ee Hong" userId="cf657ea1-a02b-4814-a06c-e1a0458c92a1" providerId="ADAL" clId="{66E14D8B-30DC-41D5-AA31-5820D8E715BB}" dt="2024-02-07T15:56:57.307" v="430" actId="20577"/>
          <ac:spMkLst>
            <pc:docMk/>
            <pc:sldMk cId="4261165366" sldId="329"/>
            <ac:spMk id="3" creationId="{FD356AA2-2C99-799F-9EBC-140356F2EA9E}"/>
          </ac:spMkLst>
        </pc:spChg>
        <pc:spChg chg="add mod">
          <ac:chgData name="Chan Ee Hong" userId="cf657ea1-a02b-4814-a06c-e1a0458c92a1" providerId="ADAL" clId="{66E14D8B-30DC-41D5-AA31-5820D8E715BB}" dt="2024-02-07T15:57:07.865" v="434" actId="13926"/>
          <ac:spMkLst>
            <pc:docMk/>
            <pc:sldMk cId="4261165366" sldId="329"/>
            <ac:spMk id="6" creationId="{A4A03720-DCE1-FE24-832B-4F03707903D4}"/>
          </ac:spMkLst>
        </pc:spChg>
      </pc:sldChg>
      <pc:sldChg chg="addSp modSp add mod">
        <pc:chgData name="Chan Ee Hong" userId="cf657ea1-a02b-4814-a06c-e1a0458c92a1" providerId="ADAL" clId="{66E14D8B-30DC-41D5-AA31-5820D8E715BB}" dt="2024-02-07T15:57:33.215" v="458" actId="1076"/>
        <pc:sldMkLst>
          <pc:docMk/>
          <pc:sldMk cId="1912927503" sldId="330"/>
        </pc:sldMkLst>
        <pc:spChg chg="add mod">
          <ac:chgData name="Chan Ee Hong" userId="cf657ea1-a02b-4814-a06c-e1a0458c92a1" providerId="ADAL" clId="{66E14D8B-30DC-41D5-AA31-5820D8E715BB}" dt="2024-02-07T15:57:33.215" v="458" actId="1076"/>
          <ac:spMkLst>
            <pc:docMk/>
            <pc:sldMk cId="1912927503" sldId="330"/>
            <ac:spMk id="7" creationId="{E9DFBD23-B9D2-A88F-966B-54C579FF18CF}"/>
          </ac:spMkLst>
        </pc:spChg>
      </pc:sldChg>
      <pc:sldChg chg="addSp modSp add mod">
        <pc:chgData name="Chan Ee Hong" userId="cf657ea1-a02b-4814-a06c-e1a0458c92a1" providerId="ADAL" clId="{66E14D8B-30DC-41D5-AA31-5820D8E715BB}" dt="2024-02-07T16:00:11.299" v="531" actId="6549"/>
        <pc:sldMkLst>
          <pc:docMk/>
          <pc:sldMk cId="1245285746" sldId="331"/>
        </pc:sldMkLst>
        <pc:spChg chg="add mod">
          <ac:chgData name="Chan Ee Hong" userId="cf657ea1-a02b-4814-a06c-e1a0458c92a1" providerId="ADAL" clId="{66E14D8B-30DC-41D5-AA31-5820D8E715BB}" dt="2024-02-07T16:00:11.299" v="531" actId="6549"/>
          <ac:spMkLst>
            <pc:docMk/>
            <pc:sldMk cId="1245285746" sldId="331"/>
            <ac:spMk id="4" creationId="{65CCB412-F2D1-606C-22AD-BCC47C775360}"/>
          </ac:spMkLst>
        </pc:spChg>
      </pc:sldChg>
      <pc:sldChg chg="addSp modSp add mod">
        <pc:chgData name="Chan Ee Hong" userId="cf657ea1-a02b-4814-a06c-e1a0458c92a1" providerId="ADAL" clId="{66E14D8B-30DC-41D5-AA31-5820D8E715BB}" dt="2024-02-07T15:59:28.805" v="511" actId="1076"/>
        <pc:sldMkLst>
          <pc:docMk/>
          <pc:sldMk cId="2031493283" sldId="332"/>
        </pc:sldMkLst>
        <pc:spChg chg="mod">
          <ac:chgData name="Chan Ee Hong" userId="cf657ea1-a02b-4814-a06c-e1a0458c92a1" providerId="ADAL" clId="{66E14D8B-30DC-41D5-AA31-5820D8E715BB}" dt="2024-02-07T15:59:23.907" v="509" actId="20577"/>
          <ac:spMkLst>
            <pc:docMk/>
            <pc:sldMk cId="2031493283" sldId="332"/>
            <ac:spMk id="4" creationId="{18FEFD0D-16F1-A9FA-4C1B-387593F0E7F6}"/>
          </ac:spMkLst>
        </pc:spChg>
        <pc:spChg chg="add mod">
          <ac:chgData name="Chan Ee Hong" userId="cf657ea1-a02b-4814-a06c-e1a0458c92a1" providerId="ADAL" clId="{66E14D8B-30DC-41D5-AA31-5820D8E715BB}" dt="2024-02-07T15:59:28.805" v="511" actId="1076"/>
          <ac:spMkLst>
            <pc:docMk/>
            <pc:sldMk cId="2031493283" sldId="332"/>
            <ac:spMk id="5" creationId="{921BB855-4C7B-6A3F-1D5B-948E538D713C}"/>
          </ac:spMkLst>
        </pc:spChg>
      </pc:sldChg>
      <pc:sldChg chg="addSp modSp add mod">
        <pc:chgData name="Chan Ee Hong" userId="cf657ea1-a02b-4814-a06c-e1a0458c92a1" providerId="ADAL" clId="{66E14D8B-30DC-41D5-AA31-5820D8E715BB}" dt="2024-02-07T15:59:50.658" v="520" actId="1076"/>
        <pc:sldMkLst>
          <pc:docMk/>
          <pc:sldMk cId="218681337" sldId="333"/>
        </pc:sldMkLst>
        <pc:spChg chg="add mod">
          <ac:chgData name="Chan Ee Hong" userId="cf657ea1-a02b-4814-a06c-e1a0458c92a1" providerId="ADAL" clId="{66E14D8B-30DC-41D5-AA31-5820D8E715BB}" dt="2024-02-07T15:59:50.658" v="520" actId="1076"/>
          <ac:spMkLst>
            <pc:docMk/>
            <pc:sldMk cId="218681337" sldId="333"/>
            <ac:spMk id="6" creationId="{6C7675DB-CF08-E29F-61E3-B7B78373A3AD}"/>
          </ac:spMkLst>
        </pc:spChg>
      </pc:sldChg>
      <pc:sldChg chg="addSp modSp add mod">
        <pc:chgData name="Chan Ee Hong" userId="cf657ea1-a02b-4814-a06c-e1a0458c92a1" providerId="ADAL" clId="{66E14D8B-30DC-41D5-AA31-5820D8E715BB}" dt="2024-02-07T16:00:04.719" v="527" actId="1076"/>
        <pc:sldMkLst>
          <pc:docMk/>
          <pc:sldMk cId="2453531830" sldId="334"/>
        </pc:sldMkLst>
        <pc:spChg chg="add mod">
          <ac:chgData name="Chan Ee Hong" userId="cf657ea1-a02b-4814-a06c-e1a0458c92a1" providerId="ADAL" clId="{66E14D8B-30DC-41D5-AA31-5820D8E715BB}" dt="2024-02-07T16:00:04.719" v="527" actId="1076"/>
          <ac:spMkLst>
            <pc:docMk/>
            <pc:sldMk cId="2453531830" sldId="334"/>
            <ac:spMk id="7" creationId="{DC983964-FA88-08DD-6346-14E5D5A904D0}"/>
          </ac:spMkLst>
        </pc:spChg>
      </pc:sldChg>
      <pc:sldChg chg="modSp new mod">
        <pc:chgData name="Chan Ee Hong" userId="cf657ea1-a02b-4814-a06c-e1a0458c92a1" providerId="ADAL" clId="{66E14D8B-30DC-41D5-AA31-5820D8E715BB}" dt="2024-02-07T16:07:42.010" v="573" actId="20577"/>
        <pc:sldMkLst>
          <pc:docMk/>
          <pc:sldMk cId="2022723213" sldId="335"/>
        </pc:sldMkLst>
        <pc:spChg chg="mod">
          <ac:chgData name="Chan Ee Hong" userId="cf657ea1-a02b-4814-a06c-e1a0458c92a1" providerId="ADAL" clId="{66E14D8B-30DC-41D5-AA31-5820D8E715BB}" dt="2024-02-07T16:00:23.251" v="544" actId="20577"/>
          <ac:spMkLst>
            <pc:docMk/>
            <pc:sldMk cId="2022723213" sldId="335"/>
            <ac:spMk id="2" creationId="{D62F18CF-4A35-1420-583A-67A23BB87E2E}"/>
          </ac:spMkLst>
        </pc:spChg>
        <pc:spChg chg="mod">
          <ac:chgData name="Chan Ee Hong" userId="cf657ea1-a02b-4814-a06c-e1a0458c92a1" providerId="ADAL" clId="{66E14D8B-30DC-41D5-AA31-5820D8E715BB}" dt="2024-02-07T16:07:42.010" v="573" actId="20577"/>
          <ac:spMkLst>
            <pc:docMk/>
            <pc:sldMk cId="2022723213" sldId="335"/>
            <ac:spMk id="3" creationId="{E2587AE6-5D8D-6087-07CF-BDB600EC82FE}"/>
          </ac:spMkLst>
        </pc:spChg>
      </pc:sldChg>
      <pc:sldChg chg="addSp modSp add mod">
        <pc:chgData name="Chan Ee Hong" userId="cf657ea1-a02b-4814-a06c-e1a0458c92a1" providerId="ADAL" clId="{66E14D8B-30DC-41D5-AA31-5820D8E715BB}" dt="2024-02-07T16:08:08.684" v="585"/>
        <pc:sldMkLst>
          <pc:docMk/>
          <pc:sldMk cId="1598024549" sldId="336"/>
        </pc:sldMkLst>
        <pc:spChg chg="add mod">
          <ac:chgData name="Chan Ee Hong" userId="cf657ea1-a02b-4814-a06c-e1a0458c92a1" providerId="ADAL" clId="{66E14D8B-30DC-41D5-AA31-5820D8E715BB}" dt="2024-02-07T16:08:06.985" v="583" actId="1076"/>
          <ac:spMkLst>
            <pc:docMk/>
            <pc:sldMk cId="1598024549" sldId="336"/>
            <ac:spMk id="4" creationId="{143F862F-64BE-E941-47F5-04790671B5D0}"/>
          </ac:spMkLst>
        </pc:spChg>
        <pc:spChg chg="add mod">
          <ac:chgData name="Chan Ee Hong" userId="cf657ea1-a02b-4814-a06c-e1a0458c92a1" providerId="ADAL" clId="{66E14D8B-30DC-41D5-AA31-5820D8E715BB}" dt="2024-02-07T16:08:08.684" v="585"/>
          <ac:spMkLst>
            <pc:docMk/>
            <pc:sldMk cId="1598024549" sldId="336"/>
            <ac:spMk id="5" creationId="{7B10A147-C379-FAAA-AA48-EAB64ED3607D}"/>
          </ac:spMkLst>
        </pc:spChg>
      </pc:sldChg>
      <pc:sldChg chg="addSp modSp add mod">
        <pc:chgData name="Chan Ee Hong" userId="cf657ea1-a02b-4814-a06c-e1a0458c92a1" providerId="ADAL" clId="{66E14D8B-30DC-41D5-AA31-5820D8E715BB}" dt="2024-02-07T16:08:27.589" v="593" actId="1076"/>
        <pc:sldMkLst>
          <pc:docMk/>
          <pc:sldMk cId="115752359" sldId="337"/>
        </pc:sldMkLst>
        <pc:spChg chg="add mod">
          <ac:chgData name="Chan Ee Hong" userId="cf657ea1-a02b-4814-a06c-e1a0458c92a1" providerId="ADAL" clId="{66E14D8B-30DC-41D5-AA31-5820D8E715BB}" dt="2024-02-07T16:08:27.589" v="593" actId="1076"/>
          <ac:spMkLst>
            <pc:docMk/>
            <pc:sldMk cId="115752359" sldId="337"/>
            <ac:spMk id="5" creationId="{49750570-1A3F-3DAD-EC6B-D885CB8D302A}"/>
          </ac:spMkLst>
        </pc:spChg>
      </pc:sldChg>
      <pc:sldChg chg="addSp modSp add mod">
        <pc:chgData name="Chan Ee Hong" userId="cf657ea1-a02b-4814-a06c-e1a0458c92a1" providerId="ADAL" clId="{66E14D8B-30DC-41D5-AA31-5820D8E715BB}" dt="2024-02-07T16:08:42.174" v="600" actId="1076"/>
        <pc:sldMkLst>
          <pc:docMk/>
          <pc:sldMk cId="528469432" sldId="338"/>
        </pc:sldMkLst>
        <pc:spChg chg="add mod">
          <ac:chgData name="Chan Ee Hong" userId="cf657ea1-a02b-4814-a06c-e1a0458c92a1" providerId="ADAL" clId="{66E14D8B-30DC-41D5-AA31-5820D8E715BB}" dt="2024-02-07T16:08:42.174" v="600" actId="1076"/>
          <ac:spMkLst>
            <pc:docMk/>
            <pc:sldMk cId="528469432" sldId="338"/>
            <ac:spMk id="6" creationId="{2845AC89-6DC4-1105-CC8B-53609E622217}"/>
          </ac:spMkLst>
        </pc:spChg>
      </pc:sldChg>
      <pc:sldChg chg="addSp modSp add mod">
        <pc:chgData name="Chan Ee Hong" userId="cf657ea1-a02b-4814-a06c-e1a0458c92a1" providerId="ADAL" clId="{66E14D8B-30DC-41D5-AA31-5820D8E715BB}" dt="2024-02-07T16:08:57.932" v="607" actId="1076"/>
        <pc:sldMkLst>
          <pc:docMk/>
          <pc:sldMk cId="1211631089" sldId="339"/>
        </pc:sldMkLst>
        <pc:spChg chg="add mod">
          <ac:chgData name="Chan Ee Hong" userId="cf657ea1-a02b-4814-a06c-e1a0458c92a1" providerId="ADAL" clId="{66E14D8B-30DC-41D5-AA31-5820D8E715BB}" dt="2024-02-07T16:08:57.932" v="607" actId="1076"/>
          <ac:spMkLst>
            <pc:docMk/>
            <pc:sldMk cId="1211631089" sldId="339"/>
            <ac:spMk id="7" creationId="{F1D8C276-E9F8-D2E9-13FB-981BF7DB8B06}"/>
          </ac:spMkLst>
        </pc:spChg>
      </pc:sldChg>
      <pc:sldChg chg="addSp modSp new mod">
        <pc:chgData name="Chan Ee Hong" userId="cf657ea1-a02b-4814-a06c-e1a0458c92a1" providerId="ADAL" clId="{66E14D8B-30DC-41D5-AA31-5820D8E715BB}" dt="2024-02-07T16:11:11.202" v="731" actId="20577"/>
        <pc:sldMkLst>
          <pc:docMk/>
          <pc:sldMk cId="3618337055" sldId="340"/>
        </pc:sldMkLst>
        <pc:spChg chg="mod">
          <ac:chgData name="Chan Ee Hong" userId="cf657ea1-a02b-4814-a06c-e1a0458c92a1" providerId="ADAL" clId="{66E14D8B-30DC-41D5-AA31-5820D8E715BB}" dt="2024-02-07T16:09:06.467" v="621" actId="20577"/>
          <ac:spMkLst>
            <pc:docMk/>
            <pc:sldMk cId="3618337055" sldId="340"/>
            <ac:spMk id="2" creationId="{56944ABA-282A-EA09-4D3D-76C811405D1D}"/>
          </ac:spMkLst>
        </pc:spChg>
        <pc:spChg chg="mod">
          <ac:chgData name="Chan Ee Hong" userId="cf657ea1-a02b-4814-a06c-e1a0458c92a1" providerId="ADAL" clId="{66E14D8B-30DC-41D5-AA31-5820D8E715BB}" dt="2024-02-07T16:11:11.202" v="731" actId="20577"/>
          <ac:spMkLst>
            <pc:docMk/>
            <pc:sldMk cId="3618337055" sldId="340"/>
            <ac:spMk id="3" creationId="{0E375795-823E-0413-F7D3-47B91AE2C24A}"/>
          </ac:spMkLst>
        </pc:spChg>
        <pc:picChg chg="add mod modCrop">
          <ac:chgData name="Chan Ee Hong" userId="cf657ea1-a02b-4814-a06c-e1a0458c92a1" providerId="ADAL" clId="{66E14D8B-30DC-41D5-AA31-5820D8E715BB}" dt="2024-02-07T16:10:40.711" v="675" actId="1076"/>
          <ac:picMkLst>
            <pc:docMk/>
            <pc:sldMk cId="3618337055" sldId="340"/>
            <ac:picMk id="5" creationId="{35CB885B-CA06-27C7-E3EA-A12F6FDE38C5}"/>
          </ac:picMkLst>
        </pc:picChg>
        <pc:picChg chg="add mod modCrop">
          <ac:chgData name="Chan Ee Hong" userId="cf657ea1-a02b-4814-a06c-e1a0458c92a1" providerId="ADAL" clId="{66E14D8B-30DC-41D5-AA31-5820D8E715BB}" dt="2024-02-07T16:10:59.560" v="709" actId="1076"/>
          <ac:picMkLst>
            <pc:docMk/>
            <pc:sldMk cId="3618337055" sldId="340"/>
            <ac:picMk id="7" creationId="{43C4F173-533C-5AD7-3327-BBFFD5BD08BA}"/>
          </ac:picMkLst>
        </pc:picChg>
      </pc:sldChg>
      <pc:sldChg chg="modSp add mod">
        <pc:chgData name="Chan Ee Hong" userId="cf657ea1-a02b-4814-a06c-e1a0458c92a1" providerId="ADAL" clId="{66E14D8B-30DC-41D5-AA31-5820D8E715BB}" dt="2024-02-07T16:11:38.133" v="758" actId="13926"/>
        <pc:sldMkLst>
          <pc:docMk/>
          <pc:sldMk cId="2014793169" sldId="341"/>
        </pc:sldMkLst>
        <pc:spChg chg="mod">
          <ac:chgData name="Chan Ee Hong" userId="cf657ea1-a02b-4814-a06c-e1a0458c92a1" providerId="ADAL" clId="{66E14D8B-30DC-41D5-AA31-5820D8E715BB}" dt="2024-02-07T16:11:38.133" v="758" actId="13926"/>
          <ac:spMkLst>
            <pc:docMk/>
            <pc:sldMk cId="2014793169" sldId="341"/>
            <ac:spMk id="3" creationId="{5C6DB731-4FA6-F9B4-13D6-AD8B5E8DFFCD}"/>
          </ac:spMkLst>
        </pc:spChg>
      </pc:sldChg>
      <pc:sldChg chg="modSp new mod">
        <pc:chgData name="Chan Ee Hong" userId="cf657ea1-a02b-4814-a06c-e1a0458c92a1" providerId="ADAL" clId="{66E14D8B-30DC-41D5-AA31-5820D8E715BB}" dt="2024-02-07T16:17:44.162" v="809" actId="20577"/>
        <pc:sldMkLst>
          <pc:docMk/>
          <pc:sldMk cId="1920689908" sldId="342"/>
        </pc:sldMkLst>
        <pc:spChg chg="mod">
          <ac:chgData name="Chan Ee Hong" userId="cf657ea1-a02b-4814-a06c-e1a0458c92a1" providerId="ADAL" clId="{66E14D8B-30DC-41D5-AA31-5820D8E715BB}" dt="2024-02-07T16:11:45.545" v="772" actId="20577"/>
          <ac:spMkLst>
            <pc:docMk/>
            <pc:sldMk cId="1920689908" sldId="342"/>
            <ac:spMk id="2" creationId="{6B53463B-DF60-7FC0-4CC5-9C8E67D77A89}"/>
          </ac:spMkLst>
        </pc:spChg>
        <pc:spChg chg="mod">
          <ac:chgData name="Chan Ee Hong" userId="cf657ea1-a02b-4814-a06c-e1a0458c92a1" providerId="ADAL" clId="{66E14D8B-30DC-41D5-AA31-5820D8E715BB}" dt="2024-02-07T16:17:44.162" v="809" actId="20577"/>
          <ac:spMkLst>
            <pc:docMk/>
            <pc:sldMk cId="1920689908" sldId="342"/>
            <ac:spMk id="3" creationId="{8AF1DBE6-E687-E84A-211D-83212B0DC3EB}"/>
          </ac:spMkLst>
        </pc:spChg>
      </pc:sldChg>
      <pc:sldChg chg="addSp modSp add mod">
        <pc:chgData name="Chan Ee Hong" userId="cf657ea1-a02b-4814-a06c-e1a0458c92a1" providerId="ADAL" clId="{66E14D8B-30DC-41D5-AA31-5820D8E715BB}" dt="2024-02-07T16:22:39.488" v="1007" actId="20577"/>
        <pc:sldMkLst>
          <pc:docMk/>
          <pc:sldMk cId="2336510703" sldId="343"/>
        </pc:sldMkLst>
        <pc:spChg chg="mod">
          <ac:chgData name="Chan Ee Hong" userId="cf657ea1-a02b-4814-a06c-e1a0458c92a1" providerId="ADAL" clId="{66E14D8B-30DC-41D5-AA31-5820D8E715BB}" dt="2024-02-07T16:22:39.488" v="1007" actId="20577"/>
          <ac:spMkLst>
            <pc:docMk/>
            <pc:sldMk cId="2336510703" sldId="343"/>
            <ac:spMk id="3" creationId="{26C1E38F-9E05-6ADD-3EF9-0FEA9B6EE98A}"/>
          </ac:spMkLst>
        </pc:spChg>
        <pc:spChg chg="add mod">
          <ac:chgData name="Chan Ee Hong" userId="cf657ea1-a02b-4814-a06c-e1a0458c92a1" providerId="ADAL" clId="{66E14D8B-30DC-41D5-AA31-5820D8E715BB}" dt="2024-02-07T16:22:16.075" v="965" actId="1582"/>
          <ac:spMkLst>
            <pc:docMk/>
            <pc:sldMk cId="2336510703" sldId="343"/>
            <ac:spMk id="6" creationId="{6B758D57-8EB8-DF32-1F33-07C78F4AD992}"/>
          </ac:spMkLst>
        </pc:spChg>
        <pc:cxnChg chg="add mod">
          <ac:chgData name="Chan Ee Hong" userId="cf657ea1-a02b-4814-a06c-e1a0458c92a1" providerId="ADAL" clId="{66E14D8B-30DC-41D5-AA31-5820D8E715BB}" dt="2024-02-07T16:22:12.900" v="964" actId="1582"/>
          <ac:cxnSpMkLst>
            <pc:docMk/>
            <pc:sldMk cId="2336510703" sldId="343"/>
            <ac:cxnSpMk id="5" creationId="{C1FBF95F-4E23-8FFD-872B-88210F718BAD}"/>
          </ac:cxnSpMkLst>
        </pc:cxnChg>
      </pc:sldChg>
      <pc:sldChg chg="addSp delSp modSp add mod">
        <pc:chgData name="Chan Ee Hong" userId="cf657ea1-a02b-4814-a06c-e1a0458c92a1" providerId="ADAL" clId="{66E14D8B-30DC-41D5-AA31-5820D8E715BB}" dt="2024-02-07T16:25:22.388" v="1102"/>
        <pc:sldMkLst>
          <pc:docMk/>
          <pc:sldMk cId="22778346" sldId="344"/>
        </pc:sldMkLst>
        <pc:spChg chg="mod">
          <ac:chgData name="Chan Ee Hong" userId="cf657ea1-a02b-4814-a06c-e1a0458c92a1" providerId="ADAL" clId="{66E14D8B-30DC-41D5-AA31-5820D8E715BB}" dt="2024-02-07T16:22:45.104" v="1010" actId="20577"/>
          <ac:spMkLst>
            <pc:docMk/>
            <pc:sldMk cId="22778346" sldId="344"/>
            <ac:spMk id="2" creationId="{020D6D6D-C8EA-42F5-8C16-21F753A78964}"/>
          </ac:spMkLst>
        </pc:spChg>
        <pc:spChg chg="mod">
          <ac:chgData name="Chan Ee Hong" userId="cf657ea1-a02b-4814-a06c-e1a0458c92a1" providerId="ADAL" clId="{66E14D8B-30DC-41D5-AA31-5820D8E715BB}" dt="2024-02-07T16:25:17.179" v="1101" actId="20577"/>
          <ac:spMkLst>
            <pc:docMk/>
            <pc:sldMk cId="22778346" sldId="344"/>
            <ac:spMk id="3" creationId="{E09B0FDC-412C-FBAB-5013-CAF9080B7335}"/>
          </ac:spMkLst>
        </pc:spChg>
        <pc:spChg chg="add mod">
          <ac:chgData name="Chan Ee Hong" userId="cf657ea1-a02b-4814-a06c-e1a0458c92a1" providerId="ADAL" clId="{66E14D8B-30DC-41D5-AA31-5820D8E715BB}" dt="2024-02-07T16:25:22.388" v="1102"/>
          <ac:spMkLst>
            <pc:docMk/>
            <pc:sldMk cId="22778346" sldId="344"/>
            <ac:spMk id="4" creationId="{C20E73AA-CFAF-C658-929E-EF6F0C6FD00B}"/>
          </ac:spMkLst>
        </pc:spChg>
        <pc:spChg chg="del">
          <ac:chgData name="Chan Ee Hong" userId="cf657ea1-a02b-4814-a06c-e1a0458c92a1" providerId="ADAL" clId="{66E14D8B-30DC-41D5-AA31-5820D8E715BB}" dt="2024-02-07T16:24:50.537" v="1090" actId="478"/>
          <ac:spMkLst>
            <pc:docMk/>
            <pc:sldMk cId="22778346" sldId="344"/>
            <ac:spMk id="6" creationId="{1CD0B2B0-9A84-4D8C-2AED-8A2B7BE56B5D}"/>
          </ac:spMkLst>
        </pc:spChg>
        <pc:cxnChg chg="del mod">
          <ac:chgData name="Chan Ee Hong" userId="cf657ea1-a02b-4814-a06c-e1a0458c92a1" providerId="ADAL" clId="{66E14D8B-30DC-41D5-AA31-5820D8E715BB}" dt="2024-02-07T16:24:49.759" v="1089" actId="478"/>
          <ac:cxnSpMkLst>
            <pc:docMk/>
            <pc:sldMk cId="22778346" sldId="344"/>
            <ac:cxnSpMk id="5" creationId="{F035A09E-BC37-8714-A4E0-C15F8ABCA087}"/>
          </ac:cxnSpMkLst>
        </pc:cxnChg>
      </pc:sldChg>
      <pc:sldChg chg="add">
        <pc:chgData name="Chan Ee Hong" userId="cf657ea1-a02b-4814-a06c-e1a0458c92a1" providerId="ADAL" clId="{66E14D8B-30DC-41D5-AA31-5820D8E715BB}" dt="2024-02-07T16:25:13.167" v="1098" actId="2890"/>
        <pc:sldMkLst>
          <pc:docMk/>
          <pc:sldMk cId="474413211" sldId="345"/>
        </pc:sldMkLst>
      </pc:sldChg>
    </pc:docChg>
  </pc:docChgLst>
  <pc:docChgLst>
    <pc:chgData name="Chan Ee Hong" userId="cf657ea1-a02b-4814-a06c-e1a0458c92a1" providerId="ADAL" clId="{E55FFBE7-4863-4C13-B11A-8DED3B292574}"/>
    <pc:docChg chg="custSel addSld delSld modSld">
      <pc:chgData name="Chan Ee Hong" userId="cf657ea1-a02b-4814-a06c-e1a0458c92a1" providerId="ADAL" clId="{E55FFBE7-4863-4C13-B11A-8DED3B292574}" dt="2024-02-22T07:54:14.440" v="604" actId="1076"/>
      <pc:docMkLst>
        <pc:docMk/>
      </pc:docMkLst>
      <pc:sldChg chg="del">
        <pc:chgData name="Chan Ee Hong" userId="cf657ea1-a02b-4814-a06c-e1a0458c92a1" providerId="ADAL" clId="{E55FFBE7-4863-4C13-B11A-8DED3B292574}" dt="2024-02-22T02:49:54.602" v="0" actId="47"/>
        <pc:sldMkLst>
          <pc:docMk/>
          <pc:sldMk cId="426136153" sldId="261"/>
        </pc:sldMkLst>
      </pc:sldChg>
      <pc:sldChg chg="del">
        <pc:chgData name="Chan Ee Hong" userId="cf657ea1-a02b-4814-a06c-e1a0458c92a1" providerId="ADAL" clId="{E55FFBE7-4863-4C13-B11A-8DED3B292574}" dt="2024-02-22T02:49:54.602" v="0" actId="47"/>
        <pc:sldMkLst>
          <pc:docMk/>
          <pc:sldMk cId="3301651120" sldId="373"/>
        </pc:sldMkLst>
      </pc:sldChg>
      <pc:sldChg chg="del">
        <pc:chgData name="Chan Ee Hong" userId="cf657ea1-a02b-4814-a06c-e1a0458c92a1" providerId="ADAL" clId="{E55FFBE7-4863-4C13-B11A-8DED3B292574}" dt="2024-02-22T02:49:54.602" v="0" actId="47"/>
        <pc:sldMkLst>
          <pc:docMk/>
          <pc:sldMk cId="4041147762" sldId="374"/>
        </pc:sldMkLst>
      </pc:sldChg>
      <pc:sldChg chg="del">
        <pc:chgData name="Chan Ee Hong" userId="cf657ea1-a02b-4814-a06c-e1a0458c92a1" providerId="ADAL" clId="{E55FFBE7-4863-4C13-B11A-8DED3B292574}" dt="2024-02-22T02:49:54.602" v="0" actId="47"/>
        <pc:sldMkLst>
          <pc:docMk/>
          <pc:sldMk cId="2880637331" sldId="375"/>
        </pc:sldMkLst>
      </pc:sldChg>
      <pc:sldChg chg="del">
        <pc:chgData name="Chan Ee Hong" userId="cf657ea1-a02b-4814-a06c-e1a0458c92a1" providerId="ADAL" clId="{E55FFBE7-4863-4C13-B11A-8DED3B292574}" dt="2024-02-22T02:49:54.602" v="0" actId="47"/>
        <pc:sldMkLst>
          <pc:docMk/>
          <pc:sldMk cId="3065651434" sldId="376"/>
        </pc:sldMkLst>
      </pc:sldChg>
      <pc:sldChg chg="del">
        <pc:chgData name="Chan Ee Hong" userId="cf657ea1-a02b-4814-a06c-e1a0458c92a1" providerId="ADAL" clId="{E55FFBE7-4863-4C13-B11A-8DED3B292574}" dt="2024-02-22T02:49:54.602" v="0" actId="47"/>
        <pc:sldMkLst>
          <pc:docMk/>
          <pc:sldMk cId="1424172652" sldId="377"/>
        </pc:sldMkLst>
      </pc:sldChg>
      <pc:sldChg chg="del">
        <pc:chgData name="Chan Ee Hong" userId="cf657ea1-a02b-4814-a06c-e1a0458c92a1" providerId="ADAL" clId="{E55FFBE7-4863-4C13-B11A-8DED3B292574}" dt="2024-02-22T02:49:54.602" v="0" actId="47"/>
        <pc:sldMkLst>
          <pc:docMk/>
          <pc:sldMk cId="1874249212" sldId="378"/>
        </pc:sldMkLst>
      </pc:sldChg>
      <pc:sldChg chg="addSp delSp modSp mod">
        <pc:chgData name="Chan Ee Hong" userId="cf657ea1-a02b-4814-a06c-e1a0458c92a1" providerId="ADAL" clId="{E55FFBE7-4863-4C13-B11A-8DED3B292574}" dt="2024-02-22T07:54:14.440" v="604" actId="1076"/>
        <pc:sldMkLst>
          <pc:docMk/>
          <pc:sldMk cId="3733980740" sldId="379"/>
        </pc:sldMkLst>
        <pc:picChg chg="add mod">
          <ac:chgData name="Chan Ee Hong" userId="cf657ea1-a02b-4814-a06c-e1a0458c92a1" providerId="ADAL" clId="{E55FFBE7-4863-4C13-B11A-8DED3B292574}" dt="2024-02-22T07:54:14.440" v="604" actId="1076"/>
          <ac:picMkLst>
            <pc:docMk/>
            <pc:sldMk cId="3733980740" sldId="379"/>
            <ac:picMk id="6" creationId="{F7B0D815-81BD-DF47-E66D-DFFB0F48DF1B}"/>
          </ac:picMkLst>
        </pc:picChg>
        <pc:picChg chg="del">
          <ac:chgData name="Chan Ee Hong" userId="cf657ea1-a02b-4814-a06c-e1a0458c92a1" providerId="ADAL" clId="{E55FFBE7-4863-4C13-B11A-8DED3B292574}" dt="2024-02-22T07:54:10.059" v="602" actId="478"/>
          <ac:picMkLst>
            <pc:docMk/>
            <pc:sldMk cId="3733980740" sldId="379"/>
            <ac:picMk id="11" creationId="{8DA5FBE6-40D4-0F0B-8D7B-319AA67D63C6}"/>
          </ac:picMkLst>
        </pc:picChg>
      </pc:sldChg>
      <pc:sldChg chg="addSp modSp mod">
        <pc:chgData name="Chan Ee Hong" userId="cf657ea1-a02b-4814-a06c-e1a0458c92a1" providerId="ADAL" clId="{E55FFBE7-4863-4C13-B11A-8DED3B292574}" dt="2024-02-22T04:50:40.048" v="575" actId="1076"/>
        <pc:sldMkLst>
          <pc:docMk/>
          <pc:sldMk cId="4110771449" sldId="402"/>
        </pc:sldMkLst>
        <pc:picChg chg="add mod modCrop">
          <ac:chgData name="Chan Ee Hong" userId="cf657ea1-a02b-4814-a06c-e1a0458c92a1" providerId="ADAL" clId="{E55FFBE7-4863-4C13-B11A-8DED3B292574}" dt="2024-02-22T04:50:40.048" v="575" actId="1076"/>
          <ac:picMkLst>
            <pc:docMk/>
            <pc:sldMk cId="4110771449" sldId="402"/>
            <ac:picMk id="3" creationId="{EB3F271C-0F58-0476-F60D-FF43D0F4D631}"/>
          </ac:picMkLst>
        </pc:picChg>
      </pc:sldChg>
      <pc:sldChg chg="addSp delSp modSp new mod modClrScheme chgLayout">
        <pc:chgData name="Chan Ee Hong" userId="cf657ea1-a02b-4814-a06c-e1a0458c92a1" providerId="ADAL" clId="{E55FFBE7-4863-4C13-B11A-8DED3B292574}" dt="2024-02-22T03:03:25.805" v="380" actId="1076"/>
        <pc:sldMkLst>
          <pc:docMk/>
          <pc:sldMk cId="2014256528" sldId="403"/>
        </pc:sldMkLst>
        <pc:spChg chg="del mod ord">
          <ac:chgData name="Chan Ee Hong" userId="cf657ea1-a02b-4814-a06c-e1a0458c92a1" providerId="ADAL" clId="{E55FFBE7-4863-4C13-B11A-8DED3B292574}" dt="2024-02-22T02:53:16.269" v="2" actId="700"/>
          <ac:spMkLst>
            <pc:docMk/>
            <pc:sldMk cId="2014256528" sldId="403"/>
            <ac:spMk id="2" creationId="{78CFF64F-8D51-0B60-BD5E-86CA530D6D74}"/>
          </ac:spMkLst>
        </pc:spChg>
        <pc:spChg chg="del mod ord">
          <ac:chgData name="Chan Ee Hong" userId="cf657ea1-a02b-4814-a06c-e1a0458c92a1" providerId="ADAL" clId="{E55FFBE7-4863-4C13-B11A-8DED3B292574}" dt="2024-02-22T02:53:16.269" v="2" actId="700"/>
          <ac:spMkLst>
            <pc:docMk/>
            <pc:sldMk cId="2014256528" sldId="403"/>
            <ac:spMk id="3" creationId="{14D9B4BD-0AD0-F05C-57DA-B1EFE49A93B1}"/>
          </ac:spMkLst>
        </pc:spChg>
        <pc:spChg chg="add mod ord">
          <ac:chgData name="Chan Ee Hong" userId="cf657ea1-a02b-4814-a06c-e1a0458c92a1" providerId="ADAL" clId="{E55FFBE7-4863-4C13-B11A-8DED3B292574}" dt="2024-02-22T02:53:24.884" v="31" actId="20577"/>
          <ac:spMkLst>
            <pc:docMk/>
            <pc:sldMk cId="2014256528" sldId="403"/>
            <ac:spMk id="4" creationId="{1C5D565F-D578-64D8-14A2-CBDE5DAEE289}"/>
          </ac:spMkLst>
        </pc:spChg>
        <pc:spChg chg="add mod ord">
          <ac:chgData name="Chan Ee Hong" userId="cf657ea1-a02b-4814-a06c-e1a0458c92a1" providerId="ADAL" clId="{E55FFBE7-4863-4C13-B11A-8DED3B292574}" dt="2024-02-22T02:59:35.491" v="355" actId="14"/>
          <ac:spMkLst>
            <pc:docMk/>
            <pc:sldMk cId="2014256528" sldId="403"/>
            <ac:spMk id="5" creationId="{B9015D48-4A0B-2B18-916D-88049110AC65}"/>
          </ac:spMkLst>
        </pc:spChg>
        <pc:spChg chg="add mod">
          <ac:chgData name="Chan Ee Hong" userId="cf657ea1-a02b-4814-a06c-e1a0458c92a1" providerId="ADAL" clId="{E55FFBE7-4863-4C13-B11A-8DED3B292574}" dt="2024-02-22T03:03:00.279" v="370" actId="1076"/>
          <ac:spMkLst>
            <pc:docMk/>
            <pc:sldMk cId="2014256528" sldId="403"/>
            <ac:spMk id="6" creationId="{93B93217-F888-CD54-8063-A579908E92D3}"/>
          </ac:spMkLst>
        </pc:spChg>
        <pc:spChg chg="add mod">
          <ac:chgData name="Chan Ee Hong" userId="cf657ea1-a02b-4814-a06c-e1a0458c92a1" providerId="ADAL" clId="{E55FFBE7-4863-4C13-B11A-8DED3B292574}" dt="2024-02-22T03:03:25.805" v="380" actId="1076"/>
          <ac:spMkLst>
            <pc:docMk/>
            <pc:sldMk cId="2014256528" sldId="403"/>
            <ac:spMk id="7" creationId="{0680772F-F1BB-467A-5ADF-4E8AB8FF896F}"/>
          </ac:spMkLst>
        </pc:spChg>
        <pc:picChg chg="add mod">
          <ac:chgData name="Chan Ee Hong" userId="cf657ea1-a02b-4814-a06c-e1a0458c92a1" providerId="ADAL" clId="{E55FFBE7-4863-4C13-B11A-8DED3B292574}" dt="2024-02-22T03:02:35.031" v="359" actId="1076"/>
          <ac:picMkLst>
            <pc:docMk/>
            <pc:sldMk cId="2014256528" sldId="403"/>
            <ac:picMk id="1026" creationId="{808FA308-3F7B-5463-A4CF-67CA8CB464BA}"/>
          </ac:picMkLst>
        </pc:picChg>
      </pc:sldChg>
      <pc:sldChg chg="addSp delSp modSp new mod">
        <pc:chgData name="Chan Ee Hong" userId="cf657ea1-a02b-4814-a06c-e1a0458c92a1" providerId="ADAL" clId="{E55FFBE7-4863-4C13-B11A-8DED3B292574}" dt="2024-02-22T03:04:42.472" v="407" actId="1076"/>
        <pc:sldMkLst>
          <pc:docMk/>
          <pc:sldMk cId="2708190442" sldId="404"/>
        </pc:sldMkLst>
        <pc:spChg chg="mod">
          <ac:chgData name="Chan Ee Hong" userId="cf657ea1-a02b-4814-a06c-e1a0458c92a1" providerId="ADAL" clId="{E55FFBE7-4863-4C13-B11A-8DED3B292574}" dt="2024-02-22T03:04:14.609" v="400" actId="20577"/>
          <ac:spMkLst>
            <pc:docMk/>
            <pc:sldMk cId="2708190442" sldId="404"/>
            <ac:spMk id="2" creationId="{DA8C6BBF-4253-A6E5-DAD3-725B5CC893CA}"/>
          </ac:spMkLst>
        </pc:spChg>
        <pc:spChg chg="del">
          <ac:chgData name="Chan Ee Hong" userId="cf657ea1-a02b-4814-a06c-e1a0458c92a1" providerId="ADAL" clId="{E55FFBE7-4863-4C13-B11A-8DED3B292574}" dt="2024-02-22T03:04:18.269" v="401" actId="478"/>
          <ac:spMkLst>
            <pc:docMk/>
            <pc:sldMk cId="2708190442" sldId="404"/>
            <ac:spMk id="3" creationId="{7413B655-D087-38F2-EC1D-A01312B60BF9}"/>
          </ac:spMkLst>
        </pc:spChg>
        <pc:picChg chg="add mod modCrop">
          <ac:chgData name="Chan Ee Hong" userId="cf657ea1-a02b-4814-a06c-e1a0458c92a1" providerId="ADAL" clId="{E55FFBE7-4863-4C13-B11A-8DED3B292574}" dt="2024-02-22T03:04:42.472" v="407" actId="1076"/>
          <ac:picMkLst>
            <pc:docMk/>
            <pc:sldMk cId="2708190442" sldId="404"/>
            <ac:picMk id="5" creationId="{1E6F432D-ECE7-E483-898F-A2F6142FEC7F}"/>
          </ac:picMkLst>
        </pc:picChg>
      </pc:sldChg>
      <pc:sldChg chg="addSp modSp new mod">
        <pc:chgData name="Chan Ee Hong" userId="cf657ea1-a02b-4814-a06c-e1a0458c92a1" providerId="ADAL" clId="{E55FFBE7-4863-4C13-B11A-8DED3B292574}" dt="2024-02-22T03:15:18.373" v="540" actId="1076"/>
        <pc:sldMkLst>
          <pc:docMk/>
          <pc:sldMk cId="3788273889" sldId="405"/>
        </pc:sldMkLst>
        <pc:spChg chg="mod">
          <ac:chgData name="Chan Ee Hong" userId="cf657ea1-a02b-4814-a06c-e1a0458c92a1" providerId="ADAL" clId="{E55FFBE7-4863-4C13-B11A-8DED3B292574}" dt="2024-02-22T03:11:10.505" v="425" actId="20577"/>
          <ac:spMkLst>
            <pc:docMk/>
            <pc:sldMk cId="3788273889" sldId="405"/>
            <ac:spMk id="2" creationId="{1B89FD27-A2A2-8532-2825-9D89C6491F47}"/>
          </ac:spMkLst>
        </pc:spChg>
        <pc:spChg chg="mod">
          <ac:chgData name="Chan Ee Hong" userId="cf657ea1-a02b-4814-a06c-e1a0458c92a1" providerId="ADAL" clId="{E55FFBE7-4863-4C13-B11A-8DED3B292574}" dt="2024-02-22T03:14:31.312" v="536" actId="20577"/>
          <ac:spMkLst>
            <pc:docMk/>
            <pc:sldMk cId="3788273889" sldId="405"/>
            <ac:spMk id="3" creationId="{16713733-2026-384D-2CF1-0C5290E88B30}"/>
          </ac:spMkLst>
        </pc:spChg>
        <pc:picChg chg="add mod modCrop">
          <ac:chgData name="Chan Ee Hong" userId="cf657ea1-a02b-4814-a06c-e1a0458c92a1" providerId="ADAL" clId="{E55FFBE7-4863-4C13-B11A-8DED3B292574}" dt="2024-02-22T03:15:18.373" v="540" actId="1076"/>
          <ac:picMkLst>
            <pc:docMk/>
            <pc:sldMk cId="3788273889" sldId="405"/>
            <ac:picMk id="5" creationId="{3C4022BC-CF10-5820-A24C-21106E84044D}"/>
          </ac:picMkLst>
        </pc:picChg>
      </pc:sldChg>
      <pc:sldChg chg="addSp delSp modSp new mod">
        <pc:chgData name="Chan Ee Hong" userId="cf657ea1-a02b-4814-a06c-e1a0458c92a1" providerId="ADAL" clId="{E55FFBE7-4863-4C13-B11A-8DED3B292574}" dt="2024-02-22T03:24:15.455" v="571" actId="1076"/>
        <pc:sldMkLst>
          <pc:docMk/>
          <pc:sldMk cId="2191171814" sldId="406"/>
        </pc:sldMkLst>
        <pc:spChg chg="mod">
          <ac:chgData name="Chan Ee Hong" userId="cf657ea1-a02b-4814-a06c-e1a0458c92a1" providerId="ADAL" clId="{E55FFBE7-4863-4C13-B11A-8DED3B292574}" dt="2024-02-22T03:23:31.386" v="564" actId="20577"/>
          <ac:spMkLst>
            <pc:docMk/>
            <pc:sldMk cId="2191171814" sldId="406"/>
            <ac:spMk id="2" creationId="{8DA00044-BB7F-A1CF-B938-113F299307CF}"/>
          </ac:spMkLst>
        </pc:spChg>
        <pc:spChg chg="del">
          <ac:chgData name="Chan Ee Hong" userId="cf657ea1-a02b-4814-a06c-e1a0458c92a1" providerId="ADAL" clId="{E55FFBE7-4863-4C13-B11A-8DED3B292574}" dt="2024-02-22T03:23:52.565" v="568" actId="478"/>
          <ac:spMkLst>
            <pc:docMk/>
            <pc:sldMk cId="2191171814" sldId="406"/>
            <ac:spMk id="3" creationId="{2021A132-8BFF-7F88-1476-C89F502F1B53}"/>
          </ac:spMkLst>
        </pc:spChg>
        <pc:picChg chg="add mod modCrop">
          <ac:chgData name="Chan Ee Hong" userId="cf657ea1-a02b-4814-a06c-e1a0458c92a1" providerId="ADAL" clId="{E55FFBE7-4863-4C13-B11A-8DED3B292574}" dt="2024-02-22T03:24:15.455" v="571" actId="1076"/>
          <ac:picMkLst>
            <pc:docMk/>
            <pc:sldMk cId="2191171814" sldId="406"/>
            <ac:picMk id="5" creationId="{E65411C0-2C14-F203-98C3-9BD2BC22DC20}"/>
          </ac:picMkLst>
        </pc:picChg>
      </pc:sldChg>
      <pc:sldChg chg="addSp delSp modSp new mod">
        <pc:chgData name="Chan Ee Hong" userId="cf657ea1-a02b-4814-a06c-e1a0458c92a1" providerId="ADAL" clId="{E55FFBE7-4863-4C13-B11A-8DED3B292574}" dt="2024-02-22T05:36:35.909" v="601" actId="1076"/>
        <pc:sldMkLst>
          <pc:docMk/>
          <pc:sldMk cId="4082786387" sldId="407"/>
        </pc:sldMkLst>
        <pc:spChg chg="mod">
          <ac:chgData name="Chan Ee Hong" userId="cf657ea1-a02b-4814-a06c-e1a0458c92a1" providerId="ADAL" clId="{E55FFBE7-4863-4C13-B11A-8DED3B292574}" dt="2024-02-22T05:36:06.895" v="593" actId="20577"/>
          <ac:spMkLst>
            <pc:docMk/>
            <pc:sldMk cId="4082786387" sldId="407"/>
            <ac:spMk id="2" creationId="{7C4E20A6-D3A4-B607-7F56-7C5A001ECEB7}"/>
          </ac:spMkLst>
        </pc:spChg>
        <pc:spChg chg="del">
          <ac:chgData name="Chan Ee Hong" userId="cf657ea1-a02b-4814-a06c-e1a0458c92a1" providerId="ADAL" clId="{E55FFBE7-4863-4C13-B11A-8DED3B292574}" dt="2024-02-22T05:36:28.320" v="598" actId="478"/>
          <ac:spMkLst>
            <pc:docMk/>
            <pc:sldMk cId="4082786387" sldId="407"/>
            <ac:spMk id="3" creationId="{AF0EFC10-7210-347A-2BE8-CFA98511159C}"/>
          </ac:spMkLst>
        </pc:spChg>
        <pc:picChg chg="add mod modCrop">
          <ac:chgData name="Chan Ee Hong" userId="cf657ea1-a02b-4814-a06c-e1a0458c92a1" providerId="ADAL" clId="{E55FFBE7-4863-4C13-B11A-8DED3B292574}" dt="2024-02-22T05:36:35.909" v="601" actId="1076"/>
          <ac:picMkLst>
            <pc:docMk/>
            <pc:sldMk cId="4082786387" sldId="407"/>
            <ac:picMk id="5" creationId="{B21A9D81-BCE4-F248-C09D-277EA250286E}"/>
          </ac:picMkLst>
        </pc:picChg>
      </pc:sldChg>
    </pc:docChg>
  </pc:docChgLst>
  <pc:docChgLst>
    <pc:chgData name="Chan Ee Hong" userId="cf657ea1-a02b-4814-a06c-e1a0458c92a1" providerId="ADAL" clId="{73592193-7997-46BD-9015-1BB7403317EB}"/>
    <pc:docChg chg="undo custSel addSld delSld modSld sldOrd">
      <pc:chgData name="Chan Ee Hong" userId="cf657ea1-a02b-4814-a06c-e1a0458c92a1" providerId="ADAL" clId="{73592193-7997-46BD-9015-1BB7403317EB}" dt="2024-02-19T17:59:08.620" v="764" actId="47"/>
      <pc:docMkLst>
        <pc:docMk/>
      </pc:docMkLst>
      <pc:sldChg chg="modSp mod">
        <pc:chgData name="Chan Ee Hong" userId="cf657ea1-a02b-4814-a06c-e1a0458c92a1" providerId="ADAL" clId="{73592193-7997-46BD-9015-1BB7403317EB}" dt="2024-02-19T16:36:23.536" v="0" actId="20577"/>
        <pc:sldMkLst>
          <pc:docMk/>
          <pc:sldMk cId="3799789480" sldId="256"/>
        </pc:sldMkLst>
        <pc:spChg chg="mod">
          <ac:chgData name="Chan Ee Hong" userId="cf657ea1-a02b-4814-a06c-e1a0458c92a1" providerId="ADAL" clId="{73592193-7997-46BD-9015-1BB7403317EB}" dt="2024-02-19T16:36:23.536" v="0" actId="20577"/>
          <ac:spMkLst>
            <pc:docMk/>
            <pc:sldMk cId="3799789480" sldId="256"/>
            <ac:spMk id="2" creationId="{9A6980B2-5705-0CF9-A884-10780E6C0D96}"/>
          </ac:spMkLst>
        </pc:spChg>
      </pc:sldChg>
      <pc:sldChg chg="modSp mod">
        <pc:chgData name="Chan Ee Hong" userId="cf657ea1-a02b-4814-a06c-e1a0458c92a1" providerId="ADAL" clId="{73592193-7997-46BD-9015-1BB7403317EB}" dt="2024-02-19T16:36:28.314" v="1" actId="20577"/>
        <pc:sldMkLst>
          <pc:docMk/>
          <pc:sldMk cId="146283828" sldId="262"/>
        </pc:sldMkLst>
        <pc:spChg chg="mod">
          <ac:chgData name="Chan Ee Hong" userId="cf657ea1-a02b-4814-a06c-e1a0458c92a1" providerId="ADAL" clId="{73592193-7997-46BD-9015-1BB7403317EB}" dt="2024-02-19T16:36:28.314" v="1" actId="20577"/>
          <ac:spMkLst>
            <pc:docMk/>
            <pc:sldMk cId="146283828" sldId="262"/>
            <ac:spMk id="4" creationId="{CF4F3B78-C48B-A87D-EC60-4F7D0AECC530}"/>
          </ac:spMkLst>
        </pc:spChg>
      </pc:sldChg>
      <pc:sldChg chg="addSp modSp mod">
        <pc:chgData name="Chan Ee Hong" userId="cf657ea1-a02b-4814-a06c-e1a0458c92a1" providerId="ADAL" clId="{73592193-7997-46BD-9015-1BB7403317EB}" dt="2024-02-19T16:37:50.371" v="29" actId="1076"/>
        <pc:sldMkLst>
          <pc:docMk/>
          <pc:sldMk cId="2507090794" sldId="263"/>
        </pc:sldMkLst>
        <pc:spChg chg="mod">
          <ac:chgData name="Chan Ee Hong" userId="cf657ea1-a02b-4814-a06c-e1a0458c92a1" providerId="ADAL" clId="{73592193-7997-46BD-9015-1BB7403317EB}" dt="2024-02-19T16:37:44.841" v="28"/>
          <ac:spMkLst>
            <pc:docMk/>
            <pc:sldMk cId="2507090794" sldId="263"/>
            <ac:spMk id="5" creationId="{8B2438C4-BE2B-A426-4612-CB9A7002F02D}"/>
          </ac:spMkLst>
        </pc:spChg>
        <pc:picChg chg="add mod modCrop">
          <ac:chgData name="Chan Ee Hong" userId="cf657ea1-a02b-4814-a06c-e1a0458c92a1" providerId="ADAL" clId="{73592193-7997-46BD-9015-1BB7403317EB}" dt="2024-02-19T16:37:50.371" v="29" actId="1076"/>
          <ac:picMkLst>
            <pc:docMk/>
            <pc:sldMk cId="2507090794" sldId="263"/>
            <ac:picMk id="3" creationId="{49DF527A-888D-87F2-DC51-BDFFA133C4D0}"/>
          </ac:picMkLst>
        </pc:picChg>
      </pc:sldChg>
      <pc:sldChg chg="del">
        <pc:chgData name="Chan Ee Hong" userId="cf657ea1-a02b-4814-a06c-e1a0458c92a1" providerId="ADAL" clId="{73592193-7997-46BD-9015-1BB7403317EB}" dt="2024-02-19T17:59:08.620" v="764" actId="47"/>
        <pc:sldMkLst>
          <pc:docMk/>
          <pc:sldMk cId="13646062" sldId="317"/>
        </pc:sldMkLst>
      </pc:sldChg>
      <pc:sldChg chg="del">
        <pc:chgData name="Chan Ee Hong" userId="cf657ea1-a02b-4814-a06c-e1a0458c92a1" providerId="ADAL" clId="{73592193-7997-46BD-9015-1BB7403317EB}" dt="2024-02-19T17:59:08.620" v="764" actId="47"/>
        <pc:sldMkLst>
          <pc:docMk/>
          <pc:sldMk cId="1331804118" sldId="328"/>
        </pc:sldMkLst>
      </pc:sldChg>
      <pc:sldChg chg="delSp modSp mod">
        <pc:chgData name="Chan Ee Hong" userId="cf657ea1-a02b-4814-a06c-e1a0458c92a1" providerId="ADAL" clId="{73592193-7997-46BD-9015-1BB7403317EB}" dt="2024-02-19T17:01:08.845" v="250" actId="20577"/>
        <pc:sldMkLst>
          <pc:docMk/>
          <pc:sldMk cId="4195565748" sldId="348"/>
        </pc:sldMkLst>
        <pc:spChg chg="del">
          <ac:chgData name="Chan Ee Hong" userId="cf657ea1-a02b-4814-a06c-e1a0458c92a1" providerId="ADAL" clId="{73592193-7997-46BD-9015-1BB7403317EB}" dt="2024-02-19T17:01:01.229" v="238" actId="478"/>
          <ac:spMkLst>
            <pc:docMk/>
            <pc:sldMk cId="4195565748" sldId="348"/>
            <ac:spMk id="2" creationId="{748821B0-D5C0-45EF-BB20-0DBE23A79B97}"/>
          </ac:spMkLst>
        </pc:spChg>
        <pc:spChg chg="mod">
          <ac:chgData name="Chan Ee Hong" userId="cf657ea1-a02b-4814-a06c-e1a0458c92a1" providerId="ADAL" clId="{73592193-7997-46BD-9015-1BB7403317EB}" dt="2024-02-19T17:00:53.793" v="233" actId="20577"/>
          <ac:spMkLst>
            <pc:docMk/>
            <pc:sldMk cId="4195565748" sldId="348"/>
            <ac:spMk id="4" creationId="{E5B47801-86F5-60E7-6E91-C7A0C7F1EF89}"/>
          </ac:spMkLst>
        </pc:spChg>
        <pc:spChg chg="mod">
          <ac:chgData name="Chan Ee Hong" userId="cf657ea1-a02b-4814-a06c-e1a0458c92a1" providerId="ADAL" clId="{73592193-7997-46BD-9015-1BB7403317EB}" dt="2024-02-19T17:01:08.845" v="250" actId="20577"/>
          <ac:spMkLst>
            <pc:docMk/>
            <pc:sldMk cId="4195565748" sldId="348"/>
            <ac:spMk id="5" creationId="{CA942B64-140A-A946-AF77-2AD5BB97369E}"/>
          </ac:spMkLst>
        </pc:spChg>
      </pc:sldChg>
      <pc:sldChg chg="addSp delSp modSp mod">
        <pc:chgData name="Chan Ee Hong" userId="cf657ea1-a02b-4814-a06c-e1a0458c92a1" providerId="ADAL" clId="{73592193-7997-46BD-9015-1BB7403317EB}" dt="2024-02-19T17:47:33.944" v="460" actId="1076"/>
        <pc:sldMkLst>
          <pc:docMk/>
          <pc:sldMk cId="4088250211" sldId="349"/>
        </pc:sldMkLst>
        <pc:spChg chg="del">
          <ac:chgData name="Chan Ee Hong" userId="cf657ea1-a02b-4814-a06c-e1a0458c92a1" providerId="ADAL" clId="{73592193-7997-46BD-9015-1BB7403317EB}" dt="2024-02-19T17:10:48.011" v="420" actId="478"/>
          <ac:spMkLst>
            <pc:docMk/>
            <pc:sldMk cId="4088250211" sldId="349"/>
            <ac:spMk id="2" creationId="{E90DA412-28D0-D2A9-A34F-416ABA207762}"/>
          </ac:spMkLst>
        </pc:spChg>
        <pc:spChg chg="del">
          <ac:chgData name="Chan Ee Hong" userId="cf657ea1-a02b-4814-a06c-e1a0458c92a1" providerId="ADAL" clId="{73592193-7997-46BD-9015-1BB7403317EB}" dt="2024-02-19T17:10:46.932" v="419" actId="478"/>
          <ac:spMkLst>
            <pc:docMk/>
            <pc:sldMk cId="4088250211" sldId="349"/>
            <ac:spMk id="3" creationId="{BC6AD0BA-BA3D-9967-F692-64898154E576}"/>
          </ac:spMkLst>
        </pc:spChg>
        <pc:spChg chg="mod">
          <ac:chgData name="Chan Ee Hong" userId="cf657ea1-a02b-4814-a06c-e1a0458c92a1" providerId="ADAL" clId="{73592193-7997-46BD-9015-1BB7403317EB}" dt="2024-02-19T17:10:41.423" v="415" actId="20577"/>
          <ac:spMkLst>
            <pc:docMk/>
            <pc:sldMk cId="4088250211" sldId="349"/>
            <ac:spMk id="4" creationId="{4375F581-45A1-6069-2509-EC45C3B3DF2C}"/>
          </ac:spMkLst>
        </pc:spChg>
        <pc:spChg chg="mod">
          <ac:chgData name="Chan Ee Hong" userId="cf657ea1-a02b-4814-a06c-e1a0458c92a1" providerId="ADAL" clId="{73592193-7997-46BD-9015-1BB7403317EB}" dt="2024-02-19T17:45:31.005" v="423"/>
          <ac:spMkLst>
            <pc:docMk/>
            <pc:sldMk cId="4088250211" sldId="349"/>
            <ac:spMk id="5" creationId="{9DCA8047-A2E9-9052-6864-89FE516B83D7}"/>
          </ac:spMkLst>
        </pc:spChg>
        <pc:spChg chg="del mod">
          <ac:chgData name="Chan Ee Hong" userId="cf657ea1-a02b-4814-a06c-e1a0458c92a1" providerId="ADAL" clId="{73592193-7997-46BD-9015-1BB7403317EB}" dt="2024-02-19T17:10:46.251" v="418" actId="478"/>
          <ac:spMkLst>
            <pc:docMk/>
            <pc:sldMk cId="4088250211" sldId="349"/>
            <ac:spMk id="6" creationId="{6DE53BE3-B09B-BBD4-DD4F-BEF75CCA41FC}"/>
          </ac:spMkLst>
        </pc:spChg>
        <pc:spChg chg="add mod">
          <ac:chgData name="Chan Ee Hong" userId="cf657ea1-a02b-4814-a06c-e1a0458c92a1" providerId="ADAL" clId="{73592193-7997-46BD-9015-1BB7403317EB}" dt="2024-02-19T17:47:05.194" v="433" actId="1076"/>
          <ac:spMkLst>
            <pc:docMk/>
            <pc:sldMk cId="4088250211" sldId="349"/>
            <ac:spMk id="9" creationId="{B6F91445-427C-9791-AA07-9D702412FCDE}"/>
          </ac:spMkLst>
        </pc:spChg>
        <pc:spChg chg="add mod">
          <ac:chgData name="Chan Ee Hong" userId="cf657ea1-a02b-4814-a06c-e1a0458c92a1" providerId="ADAL" clId="{73592193-7997-46BD-9015-1BB7403317EB}" dt="2024-02-19T17:47:10.369" v="438" actId="1036"/>
          <ac:spMkLst>
            <pc:docMk/>
            <pc:sldMk cId="4088250211" sldId="349"/>
            <ac:spMk id="10" creationId="{7729FB15-5482-2127-EA12-84183D70D9B7}"/>
          </ac:spMkLst>
        </pc:spChg>
        <pc:spChg chg="add mod">
          <ac:chgData name="Chan Ee Hong" userId="cf657ea1-a02b-4814-a06c-e1a0458c92a1" providerId="ADAL" clId="{73592193-7997-46BD-9015-1BB7403317EB}" dt="2024-02-19T17:47:20.219" v="441" actId="14100"/>
          <ac:spMkLst>
            <pc:docMk/>
            <pc:sldMk cId="4088250211" sldId="349"/>
            <ac:spMk id="11" creationId="{4A426487-D6CC-C30E-2E46-19FEB949C4BF}"/>
          </ac:spMkLst>
        </pc:spChg>
        <pc:spChg chg="add mod">
          <ac:chgData name="Chan Ee Hong" userId="cf657ea1-a02b-4814-a06c-e1a0458c92a1" providerId="ADAL" clId="{73592193-7997-46BD-9015-1BB7403317EB}" dt="2024-02-19T17:47:33.944" v="460" actId="1076"/>
          <ac:spMkLst>
            <pc:docMk/>
            <pc:sldMk cId="4088250211" sldId="349"/>
            <ac:spMk id="12" creationId="{E623DDCD-A61C-5B52-436C-E6ADDF2272E4}"/>
          </ac:spMkLst>
        </pc:spChg>
        <pc:picChg chg="add mod modCrop">
          <ac:chgData name="Chan Ee Hong" userId="cf657ea1-a02b-4814-a06c-e1a0458c92a1" providerId="ADAL" clId="{73592193-7997-46BD-9015-1BB7403317EB}" dt="2024-02-19T17:46:31.789" v="427" actId="1076"/>
          <ac:picMkLst>
            <pc:docMk/>
            <pc:sldMk cId="4088250211" sldId="349"/>
            <ac:picMk id="8" creationId="{6BE7A0B1-F21C-14A7-ED57-68BAF941A293}"/>
          </ac:picMkLst>
        </pc:picChg>
      </pc:sldChg>
      <pc:sldChg chg="delSp modSp mod">
        <pc:chgData name="Chan Ee Hong" userId="cf657ea1-a02b-4814-a06c-e1a0458c92a1" providerId="ADAL" clId="{73592193-7997-46BD-9015-1BB7403317EB}" dt="2024-02-19T17:54:05.057" v="575" actId="20577"/>
        <pc:sldMkLst>
          <pc:docMk/>
          <pc:sldMk cId="3647069530" sldId="350"/>
        </pc:sldMkLst>
        <pc:spChg chg="del">
          <ac:chgData name="Chan Ee Hong" userId="cf657ea1-a02b-4814-a06c-e1a0458c92a1" providerId="ADAL" clId="{73592193-7997-46BD-9015-1BB7403317EB}" dt="2024-02-19T17:53:41.472" v="559" actId="478"/>
          <ac:spMkLst>
            <pc:docMk/>
            <pc:sldMk cId="3647069530" sldId="350"/>
            <ac:spMk id="2" creationId="{F83418A2-D669-D17D-84CD-1A633588B837}"/>
          </ac:spMkLst>
        </pc:spChg>
        <pc:spChg chg="del">
          <ac:chgData name="Chan Ee Hong" userId="cf657ea1-a02b-4814-a06c-e1a0458c92a1" providerId="ADAL" clId="{73592193-7997-46BD-9015-1BB7403317EB}" dt="2024-02-19T17:53:40.602" v="558" actId="478"/>
          <ac:spMkLst>
            <pc:docMk/>
            <pc:sldMk cId="3647069530" sldId="350"/>
            <ac:spMk id="3" creationId="{02E81317-3943-1C77-AEA7-2361F3F29E8E}"/>
          </ac:spMkLst>
        </pc:spChg>
        <pc:spChg chg="mod">
          <ac:chgData name="Chan Ee Hong" userId="cf657ea1-a02b-4814-a06c-e1a0458c92a1" providerId="ADAL" clId="{73592193-7997-46BD-9015-1BB7403317EB}" dt="2024-02-19T17:54:05.057" v="575" actId="20577"/>
          <ac:spMkLst>
            <pc:docMk/>
            <pc:sldMk cId="3647069530" sldId="350"/>
            <ac:spMk id="4" creationId="{FF86933A-21FD-3489-4B59-A62CF7D3309D}"/>
          </ac:spMkLst>
        </pc:spChg>
        <pc:spChg chg="mod">
          <ac:chgData name="Chan Ee Hong" userId="cf657ea1-a02b-4814-a06c-e1a0458c92a1" providerId="ADAL" clId="{73592193-7997-46BD-9015-1BB7403317EB}" dt="2024-02-19T17:54:02.481" v="566" actId="20577"/>
          <ac:spMkLst>
            <pc:docMk/>
            <pc:sldMk cId="3647069530" sldId="350"/>
            <ac:spMk id="5" creationId="{F7BF6DF7-DE19-3721-0C54-4152277AB3B7}"/>
          </ac:spMkLst>
        </pc:spChg>
        <pc:spChg chg="del">
          <ac:chgData name="Chan Ee Hong" userId="cf657ea1-a02b-4814-a06c-e1a0458c92a1" providerId="ADAL" clId="{73592193-7997-46BD-9015-1BB7403317EB}" dt="2024-02-19T17:53:39.377" v="557" actId="478"/>
          <ac:spMkLst>
            <pc:docMk/>
            <pc:sldMk cId="3647069530" sldId="350"/>
            <ac:spMk id="6" creationId="{4E5B5D5E-FE59-0344-216F-7D3B282BD952}"/>
          </ac:spMkLst>
        </pc:spChg>
        <pc:spChg chg="del mod">
          <ac:chgData name="Chan Ee Hong" userId="cf657ea1-a02b-4814-a06c-e1a0458c92a1" providerId="ADAL" clId="{73592193-7997-46BD-9015-1BB7403317EB}" dt="2024-02-19T17:53:38.545" v="556" actId="478"/>
          <ac:spMkLst>
            <pc:docMk/>
            <pc:sldMk cId="3647069530" sldId="350"/>
            <ac:spMk id="7" creationId="{9097D521-3E71-8AE1-3841-FE92178A85C4}"/>
          </ac:spMkLst>
        </pc:spChg>
      </pc:sldChg>
      <pc:sldChg chg="modSp mod ord">
        <pc:chgData name="Chan Ee Hong" userId="cf657ea1-a02b-4814-a06c-e1a0458c92a1" providerId="ADAL" clId="{73592193-7997-46BD-9015-1BB7403317EB}" dt="2024-02-19T17:57:51.856" v="729"/>
        <pc:sldMkLst>
          <pc:docMk/>
          <pc:sldMk cId="2726276539" sldId="351"/>
        </pc:sldMkLst>
        <pc:spChg chg="mod">
          <ac:chgData name="Chan Ee Hong" userId="cf657ea1-a02b-4814-a06c-e1a0458c92a1" providerId="ADAL" clId="{73592193-7997-46BD-9015-1BB7403317EB}" dt="2024-02-19T17:56:49.361" v="690" actId="20577"/>
          <ac:spMkLst>
            <pc:docMk/>
            <pc:sldMk cId="2726276539" sldId="351"/>
            <ac:spMk id="4" creationId="{602C8512-1EB0-FC09-07D6-D04E2E5BFC27}"/>
          </ac:spMkLst>
        </pc:spChg>
        <pc:spChg chg="mod">
          <ac:chgData name="Chan Ee Hong" userId="cf657ea1-a02b-4814-a06c-e1a0458c92a1" providerId="ADAL" clId="{73592193-7997-46BD-9015-1BB7403317EB}" dt="2024-02-19T17:57:51.856" v="729"/>
          <ac:spMkLst>
            <pc:docMk/>
            <pc:sldMk cId="2726276539" sldId="351"/>
            <ac:spMk id="5" creationId="{336E2E24-0DA4-6C4F-A0A8-E1E007B10CA9}"/>
          </ac:spMkLst>
        </pc:spChg>
      </pc:sldChg>
      <pc:sldChg chg="addSp delSp modSp mod">
        <pc:chgData name="Chan Ee Hong" userId="cf657ea1-a02b-4814-a06c-e1a0458c92a1" providerId="ADAL" clId="{73592193-7997-46BD-9015-1BB7403317EB}" dt="2024-02-19T17:59:01.025" v="763" actId="20577"/>
        <pc:sldMkLst>
          <pc:docMk/>
          <pc:sldMk cId="3489089887" sldId="352"/>
        </pc:sldMkLst>
        <pc:spChg chg="del">
          <ac:chgData name="Chan Ee Hong" userId="cf657ea1-a02b-4814-a06c-e1a0458c92a1" providerId="ADAL" clId="{73592193-7997-46BD-9015-1BB7403317EB}" dt="2024-02-19T17:58:21.488" v="744" actId="478"/>
          <ac:spMkLst>
            <pc:docMk/>
            <pc:sldMk cId="3489089887" sldId="352"/>
            <ac:spMk id="2" creationId="{C440041C-2712-EEA6-2D75-4C53195EE23F}"/>
          </ac:spMkLst>
        </pc:spChg>
        <pc:spChg chg="mod">
          <ac:chgData name="Chan Ee Hong" userId="cf657ea1-a02b-4814-a06c-e1a0458c92a1" providerId="ADAL" clId="{73592193-7997-46BD-9015-1BB7403317EB}" dt="2024-02-19T17:58:17.497" v="742" actId="20577"/>
          <ac:spMkLst>
            <pc:docMk/>
            <pc:sldMk cId="3489089887" sldId="352"/>
            <ac:spMk id="4" creationId="{5A078415-935C-4EA4-4A1F-E9E2609A988B}"/>
          </ac:spMkLst>
        </pc:spChg>
        <pc:spChg chg="mod">
          <ac:chgData name="Chan Ee Hong" userId="cf657ea1-a02b-4814-a06c-e1a0458c92a1" providerId="ADAL" clId="{73592193-7997-46BD-9015-1BB7403317EB}" dt="2024-02-19T17:59:01.025" v="763" actId="20577"/>
          <ac:spMkLst>
            <pc:docMk/>
            <pc:sldMk cId="3489089887" sldId="352"/>
            <ac:spMk id="5" creationId="{3356E634-0641-6823-EBE4-B35E422ADC99}"/>
          </ac:spMkLst>
        </pc:spChg>
        <pc:picChg chg="add mod modCrop">
          <ac:chgData name="Chan Ee Hong" userId="cf657ea1-a02b-4814-a06c-e1a0458c92a1" providerId="ADAL" clId="{73592193-7997-46BD-9015-1BB7403317EB}" dt="2024-02-19T17:58:49.697" v="754" actId="1076"/>
          <ac:picMkLst>
            <pc:docMk/>
            <pc:sldMk cId="3489089887" sldId="352"/>
            <ac:picMk id="6" creationId="{552CD944-8204-80A7-87C6-7B255500E6E2}"/>
          </ac:picMkLst>
        </pc:picChg>
      </pc:sldChg>
      <pc:sldChg chg="del">
        <pc:chgData name="Chan Ee Hong" userId="cf657ea1-a02b-4814-a06c-e1a0458c92a1" providerId="ADAL" clId="{73592193-7997-46BD-9015-1BB7403317EB}" dt="2024-02-19T17:59:08.620" v="764" actId="47"/>
        <pc:sldMkLst>
          <pc:docMk/>
          <pc:sldMk cId="2452466564" sldId="353"/>
        </pc:sldMkLst>
      </pc:sldChg>
      <pc:sldChg chg="del">
        <pc:chgData name="Chan Ee Hong" userId="cf657ea1-a02b-4814-a06c-e1a0458c92a1" providerId="ADAL" clId="{73592193-7997-46BD-9015-1BB7403317EB}" dt="2024-02-19T17:59:08.620" v="764" actId="47"/>
        <pc:sldMkLst>
          <pc:docMk/>
          <pc:sldMk cId="2976897308" sldId="354"/>
        </pc:sldMkLst>
      </pc:sldChg>
      <pc:sldChg chg="del">
        <pc:chgData name="Chan Ee Hong" userId="cf657ea1-a02b-4814-a06c-e1a0458c92a1" providerId="ADAL" clId="{73592193-7997-46BD-9015-1BB7403317EB}" dt="2024-02-19T17:59:08.620" v="764" actId="47"/>
        <pc:sldMkLst>
          <pc:docMk/>
          <pc:sldMk cId="1708344705" sldId="355"/>
        </pc:sldMkLst>
      </pc:sldChg>
      <pc:sldChg chg="del">
        <pc:chgData name="Chan Ee Hong" userId="cf657ea1-a02b-4814-a06c-e1a0458c92a1" providerId="ADAL" clId="{73592193-7997-46BD-9015-1BB7403317EB}" dt="2024-02-19T17:59:08.620" v="764" actId="47"/>
        <pc:sldMkLst>
          <pc:docMk/>
          <pc:sldMk cId="2042381515" sldId="356"/>
        </pc:sldMkLst>
      </pc:sldChg>
      <pc:sldChg chg="del">
        <pc:chgData name="Chan Ee Hong" userId="cf657ea1-a02b-4814-a06c-e1a0458c92a1" providerId="ADAL" clId="{73592193-7997-46BD-9015-1BB7403317EB}" dt="2024-02-19T17:59:08.620" v="764" actId="47"/>
        <pc:sldMkLst>
          <pc:docMk/>
          <pc:sldMk cId="70328070" sldId="357"/>
        </pc:sldMkLst>
      </pc:sldChg>
      <pc:sldChg chg="del">
        <pc:chgData name="Chan Ee Hong" userId="cf657ea1-a02b-4814-a06c-e1a0458c92a1" providerId="ADAL" clId="{73592193-7997-46BD-9015-1BB7403317EB}" dt="2024-02-19T17:59:08.620" v="764" actId="47"/>
        <pc:sldMkLst>
          <pc:docMk/>
          <pc:sldMk cId="985304110" sldId="358"/>
        </pc:sldMkLst>
      </pc:sldChg>
      <pc:sldChg chg="del">
        <pc:chgData name="Chan Ee Hong" userId="cf657ea1-a02b-4814-a06c-e1a0458c92a1" providerId="ADAL" clId="{73592193-7997-46BD-9015-1BB7403317EB}" dt="2024-02-19T17:59:08.620" v="764" actId="47"/>
        <pc:sldMkLst>
          <pc:docMk/>
          <pc:sldMk cId="2675771248" sldId="359"/>
        </pc:sldMkLst>
      </pc:sldChg>
      <pc:sldChg chg="del">
        <pc:chgData name="Chan Ee Hong" userId="cf657ea1-a02b-4814-a06c-e1a0458c92a1" providerId="ADAL" clId="{73592193-7997-46BD-9015-1BB7403317EB}" dt="2024-02-19T17:59:08.620" v="764" actId="47"/>
        <pc:sldMkLst>
          <pc:docMk/>
          <pc:sldMk cId="180205334" sldId="360"/>
        </pc:sldMkLst>
      </pc:sldChg>
      <pc:sldChg chg="del">
        <pc:chgData name="Chan Ee Hong" userId="cf657ea1-a02b-4814-a06c-e1a0458c92a1" providerId="ADAL" clId="{73592193-7997-46BD-9015-1BB7403317EB}" dt="2024-02-19T17:59:08.620" v="764" actId="47"/>
        <pc:sldMkLst>
          <pc:docMk/>
          <pc:sldMk cId="435364619" sldId="361"/>
        </pc:sldMkLst>
      </pc:sldChg>
      <pc:sldChg chg="del">
        <pc:chgData name="Chan Ee Hong" userId="cf657ea1-a02b-4814-a06c-e1a0458c92a1" providerId="ADAL" clId="{73592193-7997-46BD-9015-1BB7403317EB}" dt="2024-02-19T17:59:08.620" v="764" actId="47"/>
        <pc:sldMkLst>
          <pc:docMk/>
          <pc:sldMk cId="3081450491" sldId="362"/>
        </pc:sldMkLst>
      </pc:sldChg>
      <pc:sldChg chg="del">
        <pc:chgData name="Chan Ee Hong" userId="cf657ea1-a02b-4814-a06c-e1a0458c92a1" providerId="ADAL" clId="{73592193-7997-46BD-9015-1BB7403317EB}" dt="2024-02-19T17:59:08.620" v="764" actId="47"/>
        <pc:sldMkLst>
          <pc:docMk/>
          <pc:sldMk cId="1069408246" sldId="363"/>
        </pc:sldMkLst>
      </pc:sldChg>
      <pc:sldChg chg="del">
        <pc:chgData name="Chan Ee Hong" userId="cf657ea1-a02b-4814-a06c-e1a0458c92a1" providerId="ADAL" clId="{73592193-7997-46BD-9015-1BB7403317EB}" dt="2024-02-19T17:59:08.620" v="764" actId="47"/>
        <pc:sldMkLst>
          <pc:docMk/>
          <pc:sldMk cId="3164831372" sldId="364"/>
        </pc:sldMkLst>
      </pc:sldChg>
      <pc:sldChg chg="del">
        <pc:chgData name="Chan Ee Hong" userId="cf657ea1-a02b-4814-a06c-e1a0458c92a1" providerId="ADAL" clId="{73592193-7997-46BD-9015-1BB7403317EB}" dt="2024-02-19T17:59:08.620" v="764" actId="47"/>
        <pc:sldMkLst>
          <pc:docMk/>
          <pc:sldMk cId="2184154122" sldId="365"/>
        </pc:sldMkLst>
      </pc:sldChg>
      <pc:sldChg chg="del">
        <pc:chgData name="Chan Ee Hong" userId="cf657ea1-a02b-4814-a06c-e1a0458c92a1" providerId="ADAL" clId="{73592193-7997-46BD-9015-1BB7403317EB}" dt="2024-02-19T17:59:08.620" v="764" actId="47"/>
        <pc:sldMkLst>
          <pc:docMk/>
          <pc:sldMk cId="4103083225" sldId="366"/>
        </pc:sldMkLst>
      </pc:sldChg>
      <pc:sldChg chg="del">
        <pc:chgData name="Chan Ee Hong" userId="cf657ea1-a02b-4814-a06c-e1a0458c92a1" providerId="ADAL" clId="{73592193-7997-46BD-9015-1BB7403317EB}" dt="2024-02-19T17:59:08.620" v="764" actId="47"/>
        <pc:sldMkLst>
          <pc:docMk/>
          <pc:sldMk cId="3811938083" sldId="367"/>
        </pc:sldMkLst>
      </pc:sldChg>
      <pc:sldChg chg="del">
        <pc:chgData name="Chan Ee Hong" userId="cf657ea1-a02b-4814-a06c-e1a0458c92a1" providerId="ADAL" clId="{73592193-7997-46BD-9015-1BB7403317EB}" dt="2024-02-19T17:59:08.620" v="764" actId="47"/>
        <pc:sldMkLst>
          <pc:docMk/>
          <pc:sldMk cId="3643997966" sldId="368"/>
        </pc:sldMkLst>
      </pc:sldChg>
      <pc:sldChg chg="del">
        <pc:chgData name="Chan Ee Hong" userId="cf657ea1-a02b-4814-a06c-e1a0458c92a1" providerId="ADAL" clId="{73592193-7997-46BD-9015-1BB7403317EB}" dt="2024-02-19T17:59:08.620" v="764" actId="47"/>
        <pc:sldMkLst>
          <pc:docMk/>
          <pc:sldMk cId="146490092" sldId="369"/>
        </pc:sldMkLst>
      </pc:sldChg>
      <pc:sldChg chg="del">
        <pc:chgData name="Chan Ee Hong" userId="cf657ea1-a02b-4814-a06c-e1a0458c92a1" providerId="ADAL" clId="{73592193-7997-46BD-9015-1BB7403317EB}" dt="2024-02-19T17:59:08.620" v="764" actId="47"/>
        <pc:sldMkLst>
          <pc:docMk/>
          <pc:sldMk cId="2760790593" sldId="370"/>
        </pc:sldMkLst>
      </pc:sldChg>
      <pc:sldChg chg="del">
        <pc:chgData name="Chan Ee Hong" userId="cf657ea1-a02b-4814-a06c-e1a0458c92a1" providerId="ADAL" clId="{73592193-7997-46BD-9015-1BB7403317EB}" dt="2024-02-19T17:59:08.620" v="764" actId="47"/>
        <pc:sldMkLst>
          <pc:docMk/>
          <pc:sldMk cId="341504823" sldId="371"/>
        </pc:sldMkLst>
      </pc:sldChg>
      <pc:sldChg chg="del">
        <pc:chgData name="Chan Ee Hong" userId="cf657ea1-a02b-4814-a06c-e1a0458c92a1" providerId="ADAL" clId="{73592193-7997-46BD-9015-1BB7403317EB}" dt="2024-02-19T17:59:08.620" v="764" actId="47"/>
        <pc:sldMkLst>
          <pc:docMk/>
          <pc:sldMk cId="834387614" sldId="372"/>
        </pc:sldMkLst>
      </pc:sldChg>
      <pc:sldChg chg="addSp delSp modSp add mod ord">
        <pc:chgData name="Chan Ee Hong" userId="cf657ea1-a02b-4814-a06c-e1a0458c92a1" providerId="ADAL" clId="{73592193-7997-46BD-9015-1BB7403317EB}" dt="2024-02-19T16:48:12.687" v="167" actId="1076"/>
        <pc:sldMkLst>
          <pc:docMk/>
          <pc:sldMk cId="3733980740" sldId="379"/>
        </pc:sldMkLst>
        <pc:spChg chg="add mod">
          <ac:chgData name="Chan Ee Hong" userId="cf657ea1-a02b-4814-a06c-e1a0458c92a1" providerId="ADAL" clId="{73592193-7997-46BD-9015-1BB7403317EB}" dt="2024-02-19T16:47:32.142" v="137" actId="20577"/>
          <ac:spMkLst>
            <pc:docMk/>
            <pc:sldMk cId="3733980740" sldId="379"/>
            <ac:spMk id="2" creationId="{FD7432F4-7E0F-CC13-CBBF-E1A499A47A7B}"/>
          </ac:spMkLst>
        </pc:spChg>
        <pc:spChg chg="mod">
          <ac:chgData name="Chan Ee Hong" userId="cf657ea1-a02b-4814-a06c-e1a0458c92a1" providerId="ADAL" clId="{73592193-7997-46BD-9015-1BB7403317EB}" dt="2024-02-19T16:46:50.527" v="116" actId="11"/>
          <ac:spMkLst>
            <pc:docMk/>
            <pc:sldMk cId="3733980740" sldId="379"/>
            <ac:spMk id="5" creationId="{701DD66E-3765-B1E4-06C5-7B8A16E1DEE9}"/>
          </ac:spMkLst>
        </pc:spChg>
        <pc:spChg chg="add mod">
          <ac:chgData name="Chan Ee Hong" userId="cf657ea1-a02b-4814-a06c-e1a0458c92a1" providerId="ADAL" clId="{73592193-7997-46BD-9015-1BB7403317EB}" dt="2024-02-19T16:48:05.845" v="161" actId="1076"/>
          <ac:spMkLst>
            <pc:docMk/>
            <pc:sldMk cId="3733980740" sldId="379"/>
            <ac:spMk id="13" creationId="{1C96A721-E0B8-157C-8A99-970986B7CB60}"/>
          </ac:spMkLst>
        </pc:spChg>
        <pc:spChg chg="add mod">
          <ac:chgData name="Chan Ee Hong" userId="cf657ea1-a02b-4814-a06c-e1a0458c92a1" providerId="ADAL" clId="{73592193-7997-46BD-9015-1BB7403317EB}" dt="2024-02-19T16:48:12.687" v="167" actId="1076"/>
          <ac:spMkLst>
            <pc:docMk/>
            <pc:sldMk cId="3733980740" sldId="379"/>
            <ac:spMk id="14" creationId="{B3FB1400-57FA-74EE-5177-3E359C95D1BE}"/>
          </ac:spMkLst>
        </pc:spChg>
        <pc:picChg chg="add del mod modCrop">
          <ac:chgData name="Chan Ee Hong" userId="cf657ea1-a02b-4814-a06c-e1a0458c92a1" providerId="ADAL" clId="{73592193-7997-46BD-9015-1BB7403317EB}" dt="2024-02-19T16:47:07.980" v="124" actId="478"/>
          <ac:picMkLst>
            <pc:docMk/>
            <pc:sldMk cId="3733980740" sldId="379"/>
            <ac:picMk id="7" creationId="{1215E03A-670C-EC20-934E-87B8AB7B1445}"/>
          </ac:picMkLst>
        </pc:picChg>
        <pc:picChg chg="add del mod modCrop">
          <ac:chgData name="Chan Ee Hong" userId="cf657ea1-a02b-4814-a06c-e1a0458c92a1" providerId="ADAL" clId="{73592193-7997-46BD-9015-1BB7403317EB}" dt="2024-02-19T16:47:08.380" v="125" actId="478"/>
          <ac:picMkLst>
            <pc:docMk/>
            <pc:sldMk cId="3733980740" sldId="379"/>
            <ac:picMk id="9" creationId="{D4AAB67E-77FC-05F3-7E2D-AE56571958F9}"/>
          </ac:picMkLst>
        </pc:picChg>
        <pc:picChg chg="add del mod modCrop">
          <ac:chgData name="Chan Ee Hong" userId="cf657ea1-a02b-4814-a06c-e1a0458c92a1" providerId="ADAL" clId="{73592193-7997-46BD-9015-1BB7403317EB}" dt="2024-02-19T16:47:47.688" v="146" actId="14100"/>
          <ac:picMkLst>
            <pc:docMk/>
            <pc:sldMk cId="3733980740" sldId="379"/>
            <ac:picMk id="11" creationId="{8DA5FBE6-40D4-0F0B-8D7B-319AA67D63C6}"/>
          </ac:picMkLst>
        </pc:picChg>
        <pc:picChg chg="add mod">
          <ac:chgData name="Chan Ee Hong" userId="cf657ea1-a02b-4814-a06c-e1a0458c92a1" providerId="ADAL" clId="{73592193-7997-46BD-9015-1BB7403317EB}" dt="2024-02-19T16:47:49.552" v="147" actId="14100"/>
          <ac:picMkLst>
            <pc:docMk/>
            <pc:sldMk cId="3733980740" sldId="379"/>
            <ac:picMk id="12" creationId="{D1C9EBF7-B082-789F-832A-B8A576493FCB}"/>
          </ac:picMkLst>
        </pc:picChg>
      </pc:sldChg>
      <pc:sldChg chg="addSp delSp modSp add mod">
        <pc:chgData name="Chan Ee Hong" userId="cf657ea1-a02b-4814-a06c-e1a0458c92a1" providerId="ADAL" clId="{73592193-7997-46BD-9015-1BB7403317EB}" dt="2024-02-19T16:46:29.477" v="110" actId="1036"/>
        <pc:sldMkLst>
          <pc:docMk/>
          <pc:sldMk cId="1169241409" sldId="380"/>
        </pc:sldMkLst>
        <pc:spChg chg="mod">
          <ac:chgData name="Chan Ee Hong" userId="cf657ea1-a02b-4814-a06c-e1a0458c92a1" providerId="ADAL" clId="{73592193-7997-46BD-9015-1BB7403317EB}" dt="2024-02-19T16:45:15.693" v="87" actId="20577"/>
          <ac:spMkLst>
            <pc:docMk/>
            <pc:sldMk cId="1169241409" sldId="380"/>
            <ac:spMk id="2" creationId="{2C37509A-8540-9E7B-6C25-41C4AE87B0A6}"/>
          </ac:spMkLst>
        </pc:spChg>
        <pc:spChg chg="mod">
          <ac:chgData name="Chan Ee Hong" userId="cf657ea1-a02b-4814-a06c-e1a0458c92a1" providerId="ADAL" clId="{73592193-7997-46BD-9015-1BB7403317EB}" dt="2024-02-19T16:44:39.216" v="76" actId="20577"/>
          <ac:spMkLst>
            <pc:docMk/>
            <pc:sldMk cId="1169241409" sldId="380"/>
            <ac:spMk id="5" creationId="{5794013B-CE5C-90C0-95F9-64828109E900}"/>
          </ac:spMkLst>
        </pc:spChg>
        <pc:picChg chg="del">
          <ac:chgData name="Chan Ee Hong" userId="cf657ea1-a02b-4814-a06c-e1a0458c92a1" providerId="ADAL" clId="{73592193-7997-46BD-9015-1BB7403317EB}" dt="2024-02-19T16:45:22.732" v="88" actId="478"/>
          <ac:picMkLst>
            <pc:docMk/>
            <pc:sldMk cId="1169241409" sldId="380"/>
            <ac:picMk id="7" creationId="{BFEF2703-C141-325B-9D0C-055C172F899B}"/>
          </ac:picMkLst>
        </pc:picChg>
        <pc:picChg chg="add mod modCrop">
          <ac:chgData name="Chan Ee Hong" userId="cf657ea1-a02b-4814-a06c-e1a0458c92a1" providerId="ADAL" clId="{73592193-7997-46BD-9015-1BB7403317EB}" dt="2024-02-19T16:45:37.528" v="93" actId="14100"/>
          <ac:picMkLst>
            <pc:docMk/>
            <pc:sldMk cId="1169241409" sldId="380"/>
            <ac:picMk id="8" creationId="{B314DC59-FB48-AD95-99C7-F0F6D514A867}"/>
          </ac:picMkLst>
        </pc:picChg>
        <pc:picChg chg="del">
          <ac:chgData name="Chan Ee Hong" userId="cf657ea1-a02b-4814-a06c-e1a0458c92a1" providerId="ADAL" clId="{73592193-7997-46BD-9015-1BB7403317EB}" dt="2024-02-19T16:45:38.692" v="94" actId="478"/>
          <ac:picMkLst>
            <pc:docMk/>
            <pc:sldMk cId="1169241409" sldId="380"/>
            <ac:picMk id="9" creationId="{69A71645-0021-C1BA-215D-2459FC37FFA1}"/>
          </ac:picMkLst>
        </pc:picChg>
        <pc:picChg chg="del mod">
          <ac:chgData name="Chan Ee Hong" userId="cf657ea1-a02b-4814-a06c-e1a0458c92a1" providerId="ADAL" clId="{73592193-7997-46BD-9015-1BB7403317EB}" dt="2024-02-19T16:46:01.020" v="101" actId="478"/>
          <ac:picMkLst>
            <pc:docMk/>
            <pc:sldMk cId="1169241409" sldId="380"/>
            <ac:picMk id="11" creationId="{15F3E790-7627-F7AC-5EB4-6BDC7D22394A}"/>
          </ac:picMkLst>
        </pc:picChg>
        <pc:picChg chg="add mod modCrop">
          <ac:chgData name="Chan Ee Hong" userId="cf657ea1-a02b-4814-a06c-e1a0458c92a1" providerId="ADAL" clId="{73592193-7997-46BD-9015-1BB7403317EB}" dt="2024-02-19T16:45:56.169" v="100" actId="1076"/>
          <ac:picMkLst>
            <pc:docMk/>
            <pc:sldMk cId="1169241409" sldId="380"/>
            <ac:picMk id="12" creationId="{EC63D525-DB55-AA6F-EB40-6F0C8FB690A1}"/>
          </ac:picMkLst>
        </pc:picChg>
        <pc:picChg chg="add mod modCrop">
          <ac:chgData name="Chan Ee Hong" userId="cf657ea1-a02b-4814-a06c-e1a0458c92a1" providerId="ADAL" clId="{73592193-7997-46BD-9015-1BB7403317EB}" dt="2024-02-19T16:46:29.477" v="110" actId="1036"/>
          <ac:picMkLst>
            <pc:docMk/>
            <pc:sldMk cId="1169241409" sldId="380"/>
            <ac:picMk id="14" creationId="{0A5F0D97-0415-07E2-03E4-67C22C06DB1B}"/>
          </ac:picMkLst>
        </pc:picChg>
      </pc:sldChg>
      <pc:sldChg chg="add">
        <pc:chgData name="Chan Ee Hong" userId="cf657ea1-a02b-4814-a06c-e1a0458c92a1" providerId="ADAL" clId="{73592193-7997-46BD-9015-1BB7403317EB}" dt="2024-02-19T16:46:37.759" v="111" actId="2890"/>
        <pc:sldMkLst>
          <pc:docMk/>
          <pc:sldMk cId="211460282" sldId="381"/>
        </pc:sldMkLst>
      </pc:sldChg>
      <pc:sldChg chg="addSp delSp modSp add mod ord">
        <pc:chgData name="Chan Ee Hong" userId="cf657ea1-a02b-4814-a06c-e1a0458c92a1" providerId="ADAL" clId="{73592193-7997-46BD-9015-1BB7403317EB}" dt="2024-02-19T16:50:32.362" v="193" actId="1076"/>
        <pc:sldMkLst>
          <pc:docMk/>
          <pc:sldMk cId="2247778914" sldId="382"/>
        </pc:sldMkLst>
        <pc:spChg chg="mod">
          <ac:chgData name="Chan Ee Hong" userId="cf657ea1-a02b-4814-a06c-e1a0458c92a1" providerId="ADAL" clId="{73592193-7997-46BD-9015-1BB7403317EB}" dt="2024-02-19T16:49:24.783" v="172" actId="20577"/>
          <ac:spMkLst>
            <pc:docMk/>
            <pc:sldMk cId="2247778914" sldId="382"/>
            <ac:spMk id="4" creationId="{53CC85F8-D873-DEFD-43BC-3A71C5334174}"/>
          </ac:spMkLst>
        </pc:spChg>
        <pc:spChg chg="mod">
          <ac:chgData name="Chan Ee Hong" userId="cf657ea1-a02b-4814-a06c-e1a0458c92a1" providerId="ADAL" clId="{73592193-7997-46BD-9015-1BB7403317EB}" dt="2024-02-19T16:50:09.971" v="187" actId="14100"/>
          <ac:spMkLst>
            <pc:docMk/>
            <pc:sldMk cId="2247778914" sldId="382"/>
            <ac:spMk id="5" creationId="{FC2A85AD-25AF-AD18-5925-E98C0D52E73F}"/>
          </ac:spMkLst>
        </pc:spChg>
        <pc:picChg chg="del">
          <ac:chgData name="Chan Ee Hong" userId="cf657ea1-a02b-4814-a06c-e1a0458c92a1" providerId="ADAL" clId="{73592193-7997-46BD-9015-1BB7403317EB}" dt="2024-02-19T16:49:32.852" v="173" actId="478"/>
          <ac:picMkLst>
            <pc:docMk/>
            <pc:sldMk cId="2247778914" sldId="382"/>
            <ac:picMk id="3" creationId="{14801F43-D660-60AB-8135-07A0F1A3351D}"/>
          </ac:picMkLst>
        </pc:picChg>
        <pc:picChg chg="add mod modCrop">
          <ac:chgData name="Chan Ee Hong" userId="cf657ea1-a02b-4814-a06c-e1a0458c92a1" providerId="ADAL" clId="{73592193-7997-46BD-9015-1BB7403317EB}" dt="2024-02-19T16:49:43.998" v="177" actId="1076"/>
          <ac:picMkLst>
            <pc:docMk/>
            <pc:sldMk cId="2247778914" sldId="382"/>
            <ac:picMk id="6" creationId="{2EB1E253-A3D6-8098-CF22-2B321DB48916}"/>
          </ac:picMkLst>
        </pc:picChg>
        <pc:picChg chg="add mod modCrop">
          <ac:chgData name="Chan Ee Hong" userId="cf657ea1-a02b-4814-a06c-e1a0458c92a1" providerId="ADAL" clId="{73592193-7997-46BD-9015-1BB7403317EB}" dt="2024-02-19T16:50:32.362" v="193" actId="1076"/>
          <ac:picMkLst>
            <pc:docMk/>
            <pc:sldMk cId="2247778914" sldId="382"/>
            <ac:picMk id="8" creationId="{F6150045-6047-668A-A6D2-43B14B4D6B0C}"/>
          </ac:picMkLst>
        </pc:picChg>
      </pc:sldChg>
      <pc:sldChg chg="addSp modSp add mod">
        <pc:chgData name="Chan Ee Hong" userId="cf657ea1-a02b-4814-a06c-e1a0458c92a1" providerId="ADAL" clId="{73592193-7997-46BD-9015-1BB7403317EB}" dt="2024-02-19T16:52:11.038" v="217" actId="113"/>
        <pc:sldMkLst>
          <pc:docMk/>
          <pc:sldMk cId="4285327400" sldId="383"/>
        </pc:sldMkLst>
        <pc:spChg chg="add mod">
          <ac:chgData name="Chan Ee Hong" userId="cf657ea1-a02b-4814-a06c-e1a0458c92a1" providerId="ADAL" clId="{73592193-7997-46BD-9015-1BB7403317EB}" dt="2024-02-19T16:51:52.053" v="213" actId="1076"/>
          <ac:spMkLst>
            <pc:docMk/>
            <pc:sldMk cId="4285327400" sldId="383"/>
            <ac:spMk id="2" creationId="{D207664B-D582-57B5-0038-1CEBC36BFA35}"/>
          </ac:spMkLst>
        </pc:spChg>
        <pc:spChg chg="mod">
          <ac:chgData name="Chan Ee Hong" userId="cf657ea1-a02b-4814-a06c-e1a0458c92a1" providerId="ADAL" clId="{73592193-7997-46BD-9015-1BB7403317EB}" dt="2024-02-19T16:52:11.038" v="217" actId="113"/>
          <ac:spMkLst>
            <pc:docMk/>
            <pc:sldMk cId="4285327400" sldId="383"/>
            <ac:spMk id="5" creationId="{910F6147-A143-6F59-CB4D-4A7A6CF9B48F}"/>
          </ac:spMkLst>
        </pc:spChg>
        <pc:picChg chg="add mod modCrop">
          <ac:chgData name="Chan Ee Hong" userId="cf657ea1-a02b-4814-a06c-e1a0458c92a1" providerId="ADAL" clId="{73592193-7997-46BD-9015-1BB7403317EB}" dt="2024-02-19T16:51:52.053" v="213" actId="1076"/>
          <ac:picMkLst>
            <pc:docMk/>
            <pc:sldMk cId="4285327400" sldId="383"/>
            <ac:picMk id="7" creationId="{5B76069A-6D2C-E4A5-E891-8B7E1C8A0296}"/>
          </ac:picMkLst>
        </pc:picChg>
        <pc:picChg chg="mod">
          <ac:chgData name="Chan Ee Hong" userId="cf657ea1-a02b-4814-a06c-e1a0458c92a1" providerId="ADAL" clId="{73592193-7997-46BD-9015-1BB7403317EB}" dt="2024-02-19T16:51:43.967" v="211" actId="1076"/>
          <ac:picMkLst>
            <pc:docMk/>
            <pc:sldMk cId="4285327400" sldId="383"/>
            <ac:picMk id="8" creationId="{3A41F49F-6BA3-58ED-056D-679143BBE605}"/>
          </ac:picMkLst>
        </pc:picChg>
      </pc:sldChg>
      <pc:sldChg chg="addSp delSp modSp add mod">
        <pc:chgData name="Chan Ee Hong" userId="cf657ea1-a02b-4814-a06c-e1a0458c92a1" providerId="ADAL" clId="{73592193-7997-46BD-9015-1BB7403317EB}" dt="2024-02-19T16:52:56.241" v="232" actId="1076"/>
        <pc:sldMkLst>
          <pc:docMk/>
          <pc:sldMk cId="3786923277" sldId="384"/>
        </pc:sldMkLst>
        <pc:spChg chg="mod">
          <ac:chgData name="Chan Ee Hong" userId="cf657ea1-a02b-4814-a06c-e1a0458c92a1" providerId="ADAL" clId="{73592193-7997-46BD-9015-1BB7403317EB}" dt="2024-02-19T16:52:50.261" v="231" actId="20577"/>
          <ac:spMkLst>
            <pc:docMk/>
            <pc:sldMk cId="3786923277" sldId="384"/>
            <ac:spMk id="2" creationId="{EA4518DA-5675-9296-A587-6C4B335ACE45}"/>
          </ac:spMkLst>
        </pc:spChg>
        <pc:spChg chg="mod">
          <ac:chgData name="Chan Ee Hong" userId="cf657ea1-a02b-4814-a06c-e1a0458c92a1" providerId="ADAL" clId="{73592193-7997-46BD-9015-1BB7403317EB}" dt="2024-02-19T16:52:12.910" v="218" actId="113"/>
          <ac:spMkLst>
            <pc:docMk/>
            <pc:sldMk cId="3786923277" sldId="384"/>
            <ac:spMk id="5" creationId="{D5D0E680-FE78-E06E-26DD-39678F81EEAE}"/>
          </ac:spMkLst>
        </pc:spChg>
        <pc:picChg chg="del">
          <ac:chgData name="Chan Ee Hong" userId="cf657ea1-a02b-4814-a06c-e1a0458c92a1" providerId="ADAL" clId="{73592193-7997-46BD-9015-1BB7403317EB}" dt="2024-02-19T16:52:21.717" v="222" actId="478"/>
          <ac:picMkLst>
            <pc:docMk/>
            <pc:sldMk cId="3786923277" sldId="384"/>
            <ac:picMk id="7" creationId="{B653DD89-3F9F-55C2-89DD-3E418A3153A7}"/>
          </ac:picMkLst>
        </pc:picChg>
        <pc:picChg chg="add mod modCrop">
          <ac:chgData name="Chan Ee Hong" userId="cf657ea1-a02b-4814-a06c-e1a0458c92a1" providerId="ADAL" clId="{73592193-7997-46BD-9015-1BB7403317EB}" dt="2024-02-19T16:52:56.241" v="232" actId="1076"/>
          <ac:picMkLst>
            <pc:docMk/>
            <pc:sldMk cId="3786923277" sldId="384"/>
            <ac:picMk id="9" creationId="{FC703DD9-6A89-E37F-0982-BDDB15E989A9}"/>
          </ac:picMkLst>
        </pc:picChg>
      </pc:sldChg>
      <pc:sldChg chg="addSp modSp add mod">
        <pc:chgData name="Chan Ee Hong" userId="cf657ea1-a02b-4814-a06c-e1a0458c92a1" providerId="ADAL" clId="{73592193-7997-46BD-9015-1BB7403317EB}" dt="2024-02-19T17:02:21.792" v="262" actId="1076"/>
        <pc:sldMkLst>
          <pc:docMk/>
          <pc:sldMk cId="1775604139" sldId="385"/>
        </pc:sldMkLst>
        <pc:spChg chg="mod">
          <ac:chgData name="Chan Ee Hong" userId="cf657ea1-a02b-4814-a06c-e1a0458c92a1" providerId="ADAL" clId="{73592193-7997-46BD-9015-1BB7403317EB}" dt="2024-02-19T17:02:09.644" v="258" actId="14100"/>
          <ac:spMkLst>
            <pc:docMk/>
            <pc:sldMk cId="1775604139" sldId="385"/>
            <ac:spMk id="5" creationId="{5A6D38B1-CC88-335C-7D38-A03EDA153196}"/>
          </ac:spMkLst>
        </pc:spChg>
        <pc:picChg chg="add mod modCrop">
          <ac:chgData name="Chan Ee Hong" userId="cf657ea1-a02b-4814-a06c-e1a0458c92a1" providerId="ADAL" clId="{73592193-7997-46BD-9015-1BB7403317EB}" dt="2024-02-19T17:02:21.792" v="262" actId="1076"/>
          <ac:picMkLst>
            <pc:docMk/>
            <pc:sldMk cId="1775604139" sldId="385"/>
            <ac:picMk id="3" creationId="{894F643C-90CE-912D-512A-7D3D45BDFBE8}"/>
          </ac:picMkLst>
        </pc:picChg>
      </pc:sldChg>
      <pc:sldChg chg="delSp modSp add mod">
        <pc:chgData name="Chan Ee Hong" userId="cf657ea1-a02b-4814-a06c-e1a0458c92a1" providerId="ADAL" clId="{73592193-7997-46BD-9015-1BB7403317EB}" dt="2024-02-19T17:02:39.445" v="269"/>
        <pc:sldMkLst>
          <pc:docMk/>
          <pc:sldMk cId="2625857905" sldId="386"/>
        </pc:sldMkLst>
        <pc:spChg chg="mod">
          <ac:chgData name="Chan Ee Hong" userId="cf657ea1-a02b-4814-a06c-e1a0458c92a1" providerId="ADAL" clId="{73592193-7997-46BD-9015-1BB7403317EB}" dt="2024-02-19T17:02:39.445" v="269"/>
          <ac:spMkLst>
            <pc:docMk/>
            <pc:sldMk cId="2625857905" sldId="386"/>
            <ac:spMk id="5" creationId="{D518102B-1825-87A3-A293-F2934B4439E9}"/>
          </ac:spMkLst>
        </pc:spChg>
        <pc:picChg chg="del">
          <ac:chgData name="Chan Ee Hong" userId="cf657ea1-a02b-4814-a06c-e1a0458c92a1" providerId="ADAL" clId="{73592193-7997-46BD-9015-1BB7403317EB}" dt="2024-02-19T17:02:29.844" v="264" actId="478"/>
          <ac:picMkLst>
            <pc:docMk/>
            <pc:sldMk cId="2625857905" sldId="386"/>
            <ac:picMk id="3" creationId="{F1BD1638-03EF-E38A-27E6-2FF1D656A8F1}"/>
          </ac:picMkLst>
        </pc:picChg>
      </pc:sldChg>
      <pc:sldChg chg="addSp modSp add mod">
        <pc:chgData name="Chan Ee Hong" userId="cf657ea1-a02b-4814-a06c-e1a0458c92a1" providerId="ADAL" clId="{73592193-7997-46BD-9015-1BB7403317EB}" dt="2024-02-19T17:02:57.029" v="274" actId="1076"/>
        <pc:sldMkLst>
          <pc:docMk/>
          <pc:sldMk cId="2776321277" sldId="387"/>
        </pc:sldMkLst>
        <pc:picChg chg="add mod modCrop">
          <ac:chgData name="Chan Ee Hong" userId="cf657ea1-a02b-4814-a06c-e1a0458c92a1" providerId="ADAL" clId="{73592193-7997-46BD-9015-1BB7403317EB}" dt="2024-02-19T17:02:57.029" v="274" actId="1076"/>
          <ac:picMkLst>
            <pc:docMk/>
            <pc:sldMk cId="2776321277" sldId="387"/>
            <ac:picMk id="3" creationId="{4C6DFC19-0EBA-F1CC-1F56-1E723642D651}"/>
          </ac:picMkLst>
        </pc:picChg>
      </pc:sldChg>
      <pc:sldChg chg="modSp add mod ord">
        <pc:chgData name="Chan Ee Hong" userId="cf657ea1-a02b-4814-a06c-e1a0458c92a1" providerId="ADAL" clId="{73592193-7997-46BD-9015-1BB7403317EB}" dt="2024-02-19T17:03:14.596" v="281" actId="11"/>
        <pc:sldMkLst>
          <pc:docMk/>
          <pc:sldMk cId="1424599772" sldId="388"/>
        </pc:sldMkLst>
        <pc:spChg chg="mod">
          <ac:chgData name="Chan Ee Hong" userId="cf657ea1-a02b-4814-a06c-e1a0458c92a1" providerId="ADAL" clId="{73592193-7997-46BD-9015-1BB7403317EB}" dt="2024-02-19T17:03:14.596" v="281" actId="11"/>
          <ac:spMkLst>
            <pc:docMk/>
            <pc:sldMk cId="1424599772" sldId="388"/>
            <ac:spMk id="5" creationId="{95BA0AA3-28F8-4454-B16C-3F0C381B94D5}"/>
          </ac:spMkLst>
        </pc:spChg>
      </pc:sldChg>
      <pc:sldChg chg="addSp delSp modSp add mod">
        <pc:chgData name="Chan Ee Hong" userId="cf657ea1-a02b-4814-a06c-e1a0458c92a1" providerId="ADAL" clId="{73592193-7997-46BD-9015-1BB7403317EB}" dt="2024-02-19T17:06:45.196" v="345" actId="20577"/>
        <pc:sldMkLst>
          <pc:docMk/>
          <pc:sldMk cId="3535074338" sldId="389"/>
        </pc:sldMkLst>
        <pc:spChg chg="add del">
          <ac:chgData name="Chan Ee Hong" userId="cf657ea1-a02b-4814-a06c-e1a0458c92a1" providerId="ADAL" clId="{73592193-7997-46BD-9015-1BB7403317EB}" dt="2024-02-19T17:04:47.911" v="284" actId="22"/>
          <ac:spMkLst>
            <pc:docMk/>
            <pc:sldMk cId="3535074338" sldId="389"/>
            <ac:spMk id="3" creationId="{85A7CF87-F396-66F8-DB00-DB9D3AEB818C}"/>
          </ac:spMkLst>
        </pc:spChg>
        <pc:spChg chg="add mod">
          <ac:chgData name="Chan Ee Hong" userId="cf657ea1-a02b-4814-a06c-e1a0458c92a1" providerId="ADAL" clId="{73592193-7997-46BD-9015-1BB7403317EB}" dt="2024-02-19T17:06:45.196" v="345" actId="20577"/>
          <ac:spMkLst>
            <pc:docMk/>
            <pc:sldMk cId="3535074338" sldId="389"/>
            <ac:spMk id="7" creationId="{95C5E31D-6444-7AF9-1468-2BF4136F7051}"/>
          </ac:spMkLst>
        </pc:spChg>
        <pc:picChg chg="add mod modCrop">
          <ac:chgData name="Chan Ee Hong" userId="cf657ea1-a02b-4814-a06c-e1a0458c92a1" providerId="ADAL" clId="{73592193-7997-46BD-9015-1BB7403317EB}" dt="2024-02-19T17:06:40.383" v="342" actId="1076"/>
          <ac:picMkLst>
            <pc:docMk/>
            <pc:sldMk cId="3535074338" sldId="389"/>
            <ac:picMk id="9" creationId="{C66CED3C-3E49-FCDD-46EA-FCF1951F5108}"/>
          </ac:picMkLst>
        </pc:picChg>
        <pc:picChg chg="add mod modCrop">
          <ac:chgData name="Chan Ee Hong" userId="cf657ea1-a02b-4814-a06c-e1a0458c92a1" providerId="ADAL" clId="{73592193-7997-46BD-9015-1BB7403317EB}" dt="2024-02-19T17:06:43.150" v="343" actId="1076"/>
          <ac:picMkLst>
            <pc:docMk/>
            <pc:sldMk cId="3535074338" sldId="389"/>
            <ac:picMk id="11" creationId="{DE4D0D6B-DD33-6A28-4CEE-9B62B0F5E887}"/>
          </ac:picMkLst>
        </pc:picChg>
      </pc:sldChg>
      <pc:sldChg chg="add del">
        <pc:chgData name="Chan Ee Hong" userId="cf657ea1-a02b-4814-a06c-e1a0458c92a1" providerId="ADAL" clId="{73592193-7997-46BD-9015-1BB7403317EB}" dt="2024-02-19T17:05:42.985" v="321" actId="47"/>
        <pc:sldMkLst>
          <pc:docMk/>
          <pc:sldMk cId="1753135109" sldId="390"/>
        </pc:sldMkLst>
      </pc:sldChg>
      <pc:sldChg chg="modSp add mod ord">
        <pc:chgData name="Chan Ee Hong" userId="cf657ea1-a02b-4814-a06c-e1a0458c92a1" providerId="ADAL" clId="{73592193-7997-46BD-9015-1BB7403317EB}" dt="2024-02-19T17:06:00.562" v="328" actId="11"/>
        <pc:sldMkLst>
          <pc:docMk/>
          <pc:sldMk cId="2791464044" sldId="390"/>
        </pc:sldMkLst>
        <pc:spChg chg="mod">
          <ac:chgData name="Chan Ee Hong" userId="cf657ea1-a02b-4814-a06c-e1a0458c92a1" providerId="ADAL" clId="{73592193-7997-46BD-9015-1BB7403317EB}" dt="2024-02-19T17:06:00.562" v="328" actId="11"/>
          <ac:spMkLst>
            <pc:docMk/>
            <pc:sldMk cId="2791464044" sldId="390"/>
            <ac:spMk id="5" creationId="{80EA67B2-5B4C-AC46-6CFD-F76575446108}"/>
          </ac:spMkLst>
        </pc:spChg>
      </pc:sldChg>
      <pc:sldChg chg="addSp delSp modSp add mod">
        <pc:chgData name="Chan Ee Hong" userId="cf657ea1-a02b-4814-a06c-e1a0458c92a1" providerId="ADAL" clId="{73592193-7997-46BD-9015-1BB7403317EB}" dt="2024-02-19T17:07:42.266" v="372" actId="14100"/>
        <pc:sldMkLst>
          <pc:docMk/>
          <pc:sldMk cId="3009266745" sldId="391"/>
        </pc:sldMkLst>
        <pc:spChg chg="add del mod">
          <ac:chgData name="Chan Ee Hong" userId="cf657ea1-a02b-4814-a06c-e1a0458c92a1" providerId="ADAL" clId="{73592193-7997-46BD-9015-1BB7403317EB}" dt="2024-02-19T17:07:17.811" v="359" actId="478"/>
          <ac:spMkLst>
            <pc:docMk/>
            <pc:sldMk cId="3009266745" sldId="391"/>
            <ac:spMk id="2" creationId="{A68BF88B-DB0A-478C-7F17-DBBDF9956FF1}"/>
          </ac:spMkLst>
        </pc:spChg>
        <pc:spChg chg="add mod">
          <ac:chgData name="Chan Ee Hong" userId="cf657ea1-a02b-4814-a06c-e1a0458c92a1" providerId="ADAL" clId="{73592193-7997-46BD-9015-1BB7403317EB}" dt="2024-02-19T17:07:42.266" v="372" actId="14100"/>
          <ac:spMkLst>
            <pc:docMk/>
            <pc:sldMk cId="3009266745" sldId="391"/>
            <ac:spMk id="3" creationId="{B0C68B00-1AB5-7B4D-76AB-3877C2CD5B91}"/>
          </ac:spMkLst>
        </pc:spChg>
        <pc:picChg chg="add mod modCrop">
          <ac:chgData name="Chan Ee Hong" userId="cf657ea1-a02b-4814-a06c-e1a0458c92a1" providerId="ADAL" clId="{73592193-7997-46BD-9015-1BB7403317EB}" dt="2024-02-19T17:07:38.811" v="370" actId="1076"/>
          <ac:picMkLst>
            <pc:docMk/>
            <pc:sldMk cId="3009266745" sldId="391"/>
            <ac:picMk id="7" creationId="{AD2C6C36-536C-A58A-5E08-E11948928C44}"/>
          </ac:picMkLst>
        </pc:picChg>
      </pc:sldChg>
      <pc:sldChg chg="modSp add mod ord">
        <pc:chgData name="Chan Ee Hong" userId="cf657ea1-a02b-4814-a06c-e1a0458c92a1" providerId="ADAL" clId="{73592193-7997-46BD-9015-1BB7403317EB}" dt="2024-02-19T17:08:07.265" v="379" actId="11"/>
        <pc:sldMkLst>
          <pc:docMk/>
          <pc:sldMk cId="3848768147" sldId="392"/>
        </pc:sldMkLst>
        <pc:spChg chg="mod">
          <ac:chgData name="Chan Ee Hong" userId="cf657ea1-a02b-4814-a06c-e1a0458c92a1" providerId="ADAL" clId="{73592193-7997-46BD-9015-1BB7403317EB}" dt="2024-02-19T17:08:07.265" v="379" actId="11"/>
          <ac:spMkLst>
            <pc:docMk/>
            <pc:sldMk cId="3848768147" sldId="392"/>
            <ac:spMk id="5" creationId="{4CD9491A-880D-5480-C4EF-DF1AA27B420A}"/>
          </ac:spMkLst>
        </pc:spChg>
      </pc:sldChg>
      <pc:sldChg chg="addSp modSp add mod">
        <pc:chgData name="Chan Ee Hong" userId="cf657ea1-a02b-4814-a06c-e1a0458c92a1" providerId="ADAL" clId="{73592193-7997-46BD-9015-1BB7403317EB}" dt="2024-02-19T17:09:27.593" v="414" actId="1076"/>
        <pc:sldMkLst>
          <pc:docMk/>
          <pc:sldMk cId="3976937498" sldId="393"/>
        </pc:sldMkLst>
        <pc:spChg chg="add mod">
          <ac:chgData name="Chan Ee Hong" userId="cf657ea1-a02b-4814-a06c-e1a0458c92a1" providerId="ADAL" clId="{73592193-7997-46BD-9015-1BB7403317EB}" dt="2024-02-19T17:09:25.092" v="413" actId="20577"/>
          <ac:spMkLst>
            <pc:docMk/>
            <pc:sldMk cId="3976937498" sldId="393"/>
            <ac:spMk id="2" creationId="{5966B4E2-B42E-63E3-8086-C82A5B318D92}"/>
          </ac:spMkLst>
        </pc:spChg>
        <pc:picChg chg="add mod modCrop">
          <ac:chgData name="Chan Ee Hong" userId="cf657ea1-a02b-4814-a06c-e1a0458c92a1" providerId="ADAL" clId="{73592193-7997-46BD-9015-1BB7403317EB}" dt="2024-02-19T17:09:27.593" v="414" actId="1076"/>
          <ac:picMkLst>
            <pc:docMk/>
            <pc:sldMk cId="3976937498" sldId="393"/>
            <ac:picMk id="6" creationId="{FD0A3017-16FD-4C73-7FA1-E98FE511F0C1}"/>
          </ac:picMkLst>
        </pc:picChg>
      </pc:sldChg>
      <pc:sldChg chg="delSp modSp add del mod">
        <pc:chgData name="Chan Ee Hong" userId="cf657ea1-a02b-4814-a06c-e1a0458c92a1" providerId="ADAL" clId="{73592193-7997-46BD-9015-1BB7403317EB}" dt="2024-02-19T17:49:22.109" v="488" actId="47"/>
        <pc:sldMkLst>
          <pc:docMk/>
          <pc:sldMk cId="4061299069" sldId="394"/>
        </pc:sldMkLst>
        <pc:spChg chg="mod">
          <ac:chgData name="Chan Ee Hong" userId="cf657ea1-a02b-4814-a06c-e1a0458c92a1" providerId="ADAL" clId="{73592193-7997-46BD-9015-1BB7403317EB}" dt="2024-02-19T17:47:49.173" v="467"/>
          <ac:spMkLst>
            <pc:docMk/>
            <pc:sldMk cId="4061299069" sldId="394"/>
            <ac:spMk id="5" creationId="{B3ACB0DF-3A16-B23B-8DCF-A9303E82135E}"/>
          </ac:spMkLst>
        </pc:spChg>
        <pc:spChg chg="del">
          <ac:chgData name="Chan Ee Hong" userId="cf657ea1-a02b-4814-a06c-e1a0458c92a1" providerId="ADAL" clId="{73592193-7997-46BD-9015-1BB7403317EB}" dt="2024-02-19T17:47:52.704" v="469" actId="478"/>
          <ac:spMkLst>
            <pc:docMk/>
            <pc:sldMk cId="4061299069" sldId="394"/>
            <ac:spMk id="9" creationId="{4CA8BE7C-25B1-3CF8-7401-0CA6CAC1E370}"/>
          </ac:spMkLst>
        </pc:spChg>
        <pc:spChg chg="del">
          <ac:chgData name="Chan Ee Hong" userId="cf657ea1-a02b-4814-a06c-e1a0458c92a1" providerId="ADAL" clId="{73592193-7997-46BD-9015-1BB7403317EB}" dt="2024-02-19T17:47:52.704" v="469" actId="478"/>
          <ac:spMkLst>
            <pc:docMk/>
            <pc:sldMk cId="4061299069" sldId="394"/>
            <ac:spMk id="10" creationId="{B4E13D7F-F144-C867-D753-9E5FF2E4B434}"/>
          </ac:spMkLst>
        </pc:spChg>
        <pc:spChg chg="del">
          <ac:chgData name="Chan Ee Hong" userId="cf657ea1-a02b-4814-a06c-e1a0458c92a1" providerId="ADAL" clId="{73592193-7997-46BD-9015-1BB7403317EB}" dt="2024-02-19T17:47:52.704" v="469" actId="478"/>
          <ac:spMkLst>
            <pc:docMk/>
            <pc:sldMk cId="4061299069" sldId="394"/>
            <ac:spMk id="11" creationId="{BF4DDC6C-ECA4-FAD8-412A-7B8EBA00343D}"/>
          </ac:spMkLst>
        </pc:spChg>
        <pc:spChg chg="del">
          <ac:chgData name="Chan Ee Hong" userId="cf657ea1-a02b-4814-a06c-e1a0458c92a1" providerId="ADAL" clId="{73592193-7997-46BD-9015-1BB7403317EB}" dt="2024-02-19T17:47:52.704" v="469" actId="478"/>
          <ac:spMkLst>
            <pc:docMk/>
            <pc:sldMk cId="4061299069" sldId="394"/>
            <ac:spMk id="12" creationId="{4BB15717-B116-DD54-5B91-BED5C77F5FEA}"/>
          </ac:spMkLst>
        </pc:spChg>
        <pc:picChg chg="del mod">
          <ac:chgData name="Chan Ee Hong" userId="cf657ea1-a02b-4814-a06c-e1a0458c92a1" providerId="ADAL" clId="{73592193-7997-46BD-9015-1BB7403317EB}" dt="2024-02-19T17:47:52.704" v="469" actId="478"/>
          <ac:picMkLst>
            <pc:docMk/>
            <pc:sldMk cId="4061299069" sldId="394"/>
            <ac:picMk id="8" creationId="{7D8FDAC6-31A2-EE6C-B9EB-81AAD79D701D}"/>
          </ac:picMkLst>
        </pc:picChg>
      </pc:sldChg>
      <pc:sldChg chg="addSp delSp modSp add mod ord">
        <pc:chgData name="Chan Ee Hong" userId="cf657ea1-a02b-4814-a06c-e1a0458c92a1" providerId="ADAL" clId="{73592193-7997-46BD-9015-1BB7403317EB}" dt="2024-02-19T17:51:29.610" v="522" actId="1076"/>
        <pc:sldMkLst>
          <pc:docMk/>
          <pc:sldMk cId="2036668986" sldId="395"/>
        </pc:sldMkLst>
        <pc:spChg chg="add mod">
          <ac:chgData name="Chan Ee Hong" userId="cf657ea1-a02b-4814-a06c-e1a0458c92a1" providerId="ADAL" clId="{73592193-7997-46BD-9015-1BB7403317EB}" dt="2024-02-19T17:50:45.925" v="510" actId="14100"/>
          <ac:spMkLst>
            <pc:docMk/>
            <pc:sldMk cId="2036668986" sldId="395"/>
            <ac:spMk id="2" creationId="{F77A31D8-981C-5F2E-CE5F-73558315F609}"/>
          </ac:spMkLst>
        </pc:spChg>
        <pc:spChg chg="mod">
          <ac:chgData name="Chan Ee Hong" userId="cf657ea1-a02b-4814-a06c-e1a0458c92a1" providerId="ADAL" clId="{73592193-7997-46BD-9015-1BB7403317EB}" dt="2024-02-19T17:50:43.754" v="509" actId="20577"/>
          <ac:spMkLst>
            <pc:docMk/>
            <pc:sldMk cId="2036668986" sldId="395"/>
            <ac:spMk id="5" creationId="{329F1757-CC05-D901-31C9-1667530D4A58}"/>
          </ac:spMkLst>
        </pc:spChg>
        <pc:spChg chg="add del">
          <ac:chgData name="Chan Ee Hong" userId="cf657ea1-a02b-4814-a06c-e1a0458c92a1" providerId="ADAL" clId="{73592193-7997-46BD-9015-1BB7403317EB}" dt="2024-02-19T17:50:52.276" v="512" actId="22"/>
          <ac:spMkLst>
            <pc:docMk/>
            <pc:sldMk cId="2036668986" sldId="395"/>
            <ac:spMk id="10" creationId="{9AE067A2-F312-122E-84CC-669ACC1D032E}"/>
          </ac:spMkLst>
        </pc:spChg>
        <pc:picChg chg="add del mod modCrop">
          <ac:chgData name="Chan Ee Hong" userId="cf657ea1-a02b-4814-a06c-e1a0458c92a1" providerId="ADAL" clId="{73592193-7997-46BD-9015-1BB7403317EB}" dt="2024-02-19T17:50:41.240" v="506" actId="478"/>
          <ac:picMkLst>
            <pc:docMk/>
            <pc:sldMk cId="2036668986" sldId="395"/>
            <ac:picMk id="6" creationId="{3F2B3F18-A5AF-5F5D-CEC3-48EF0B97B8B2}"/>
          </ac:picMkLst>
        </pc:picChg>
        <pc:picChg chg="add del mod modCrop">
          <ac:chgData name="Chan Ee Hong" userId="cf657ea1-a02b-4814-a06c-e1a0458c92a1" providerId="ADAL" clId="{73592193-7997-46BD-9015-1BB7403317EB}" dt="2024-02-19T17:51:11.617" v="518" actId="478"/>
          <ac:picMkLst>
            <pc:docMk/>
            <pc:sldMk cId="2036668986" sldId="395"/>
            <ac:picMk id="8" creationId="{D6A13D68-5832-13CC-0956-017A36EF49CC}"/>
          </ac:picMkLst>
        </pc:picChg>
        <pc:picChg chg="add mod modCrop">
          <ac:chgData name="Chan Ee Hong" userId="cf657ea1-a02b-4814-a06c-e1a0458c92a1" providerId="ADAL" clId="{73592193-7997-46BD-9015-1BB7403317EB}" dt="2024-02-19T17:51:10.022" v="517" actId="14100"/>
          <ac:picMkLst>
            <pc:docMk/>
            <pc:sldMk cId="2036668986" sldId="395"/>
            <ac:picMk id="12" creationId="{24802C07-27A4-B736-4E89-DA5FB8A397B4}"/>
          </ac:picMkLst>
        </pc:picChg>
        <pc:picChg chg="add mod modCrop">
          <ac:chgData name="Chan Ee Hong" userId="cf657ea1-a02b-4814-a06c-e1a0458c92a1" providerId="ADAL" clId="{73592193-7997-46BD-9015-1BB7403317EB}" dt="2024-02-19T17:51:29.610" v="522" actId="1076"/>
          <ac:picMkLst>
            <pc:docMk/>
            <pc:sldMk cId="2036668986" sldId="395"/>
            <ac:picMk id="14" creationId="{3697CC78-53AC-9846-FA5D-EA2A1248ACE5}"/>
          </ac:picMkLst>
        </pc:picChg>
      </pc:sldChg>
      <pc:sldChg chg="delSp modSp add mod">
        <pc:chgData name="Chan Ee Hong" userId="cf657ea1-a02b-4814-a06c-e1a0458c92a1" providerId="ADAL" clId="{73592193-7997-46BD-9015-1BB7403317EB}" dt="2024-02-19T17:50:08.640" v="497" actId="14100"/>
        <pc:sldMkLst>
          <pc:docMk/>
          <pc:sldMk cId="839559098" sldId="396"/>
        </pc:sldMkLst>
        <pc:spChg chg="mod">
          <ac:chgData name="Chan Ee Hong" userId="cf657ea1-a02b-4814-a06c-e1a0458c92a1" providerId="ADAL" clId="{73592193-7997-46BD-9015-1BB7403317EB}" dt="2024-02-19T17:50:08.640" v="497" actId="14100"/>
          <ac:spMkLst>
            <pc:docMk/>
            <pc:sldMk cId="839559098" sldId="396"/>
            <ac:spMk id="2" creationId="{214A8D33-484C-0119-D57B-46D90E932EAE}"/>
          </ac:spMkLst>
        </pc:spChg>
        <pc:spChg chg="mod">
          <ac:chgData name="Chan Ee Hong" userId="cf657ea1-a02b-4814-a06c-e1a0458c92a1" providerId="ADAL" clId="{73592193-7997-46BD-9015-1BB7403317EB}" dt="2024-02-19T17:50:01.502" v="494" actId="11"/>
          <ac:spMkLst>
            <pc:docMk/>
            <pc:sldMk cId="839559098" sldId="396"/>
            <ac:spMk id="5" creationId="{CE87FA8C-1C7E-3627-2C49-E0EE761964C8}"/>
          </ac:spMkLst>
        </pc:spChg>
        <pc:picChg chg="del">
          <ac:chgData name="Chan Ee Hong" userId="cf657ea1-a02b-4814-a06c-e1a0458c92a1" providerId="ADAL" clId="{73592193-7997-46BD-9015-1BB7403317EB}" dt="2024-02-19T17:49:47.856" v="490" actId="478"/>
          <ac:picMkLst>
            <pc:docMk/>
            <pc:sldMk cId="839559098" sldId="396"/>
            <ac:picMk id="6" creationId="{0BC6C48E-B5A6-4249-58E5-C7F535FBE1CF}"/>
          </ac:picMkLst>
        </pc:picChg>
        <pc:picChg chg="mod">
          <ac:chgData name="Chan Ee Hong" userId="cf657ea1-a02b-4814-a06c-e1a0458c92a1" providerId="ADAL" clId="{73592193-7997-46BD-9015-1BB7403317EB}" dt="2024-02-19T17:50:06.759" v="496" actId="1076"/>
          <ac:picMkLst>
            <pc:docMk/>
            <pc:sldMk cId="839559098" sldId="396"/>
            <ac:picMk id="8" creationId="{5F713F04-8371-1F5F-FB82-07EE35A5D908}"/>
          </ac:picMkLst>
        </pc:picChg>
      </pc:sldChg>
      <pc:sldChg chg="add">
        <pc:chgData name="Chan Ee Hong" userId="cf657ea1-a02b-4814-a06c-e1a0458c92a1" providerId="ADAL" clId="{73592193-7997-46BD-9015-1BB7403317EB}" dt="2024-02-19T17:50:23.362" v="498" actId="2890"/>
        <pc:sldMkLst>
          <pc:docMk/>
          <pc:sldMk cId="800061225" sldId="397"/>
        </pc:sldMkLst>
      </pc:sldChg>
      <pc:sldChg chg="addSp delSp modSp add mod">
        <pc:chgData name="Chan Ee Hong" userId="cf657ea1-a02b-4814-a06c-e1a0458c92a1" providerId="ADAL" clId="{73592193-7997-46BD-9015-1BB7403317EB}" dt="2024-02-19T17:52:54.307" v="553" actId="1076"/>
        <pc:sldMkLst>
          <pc:docMk/>
          <pc:sldMk cId="1366290516" sldId="398"/>
        </pc:sldMkLst>
        <pc:spChg chg="mod">
          <ac:chgData name="Chan Ee Hong" userId="cf657ea1-a02b-4814-a06c-e1a0458c92a1" providerId="ADAL" clId="{73592193-7997-46BD-9015-1BB7403317EB}" dt="2024-02-19T17:52:28.323" v="536"/>
          <ac:spMkLst>
            <pc:docMk/>
            <pc:sldMk cId="1366290516" sldId="398"/>
            <ac:spMk id="2" creationId="{2333DFDE-0EBA-03D0-EFB6-CF9508AFE755}"/>
          </ac:spMkLst>
        </pc:spChg>
        <pc:spChg chg="mod">
          <ac:chgData name="Chan Ee Hong" userId="cf657ea1-a02b-4814-a06c-e1a0458c92a1" providerId="ADAL" clId="{73592193-7997-46BD-9015-1BB7403317EB}" dt="2024-02-19T17:51:51.020" v="527" actId="11"/>
          <ac:spMkLst>
            <pc:docMk/>
            <pc:sldMk cId="1366290516" sldId="398"/>
            <ac:spMk id="5" creationId="{A8D3CEF3-0315-6ECD-A79C-8A952938A35F}"/>
          </ac:spMkLst>
        </pc:spChg>
        <pc:spChg chg="add mod">
          <ac:chgData name="Chan Ee Hong" userId="cf657ea1-a02b-4814-a06c-e1a0458c92a1" providerId="ADAL" clId="{73592193-7997-46BD-9015-1BB7403317EB}" dt="2024-02-19T17:52:53.075" v="552" actId="1076"/>
          <ac:spMkLst>
            <pc:docMk/>
            <pc:sldMk cId="1366290516" sldId="398"/>
            <ac:spMk id="7" creationId="{0470B9FC-C8A2-59C4-B35C-CE8E960F19CE}"/>
          </ac:spMkLst>
        </pc:spChg>
        <pc:picChg chg="add mod modCrop">
          <ac:chgData name="Chan Ee Hong" userId="cf657ea1-a02b-4814-a06c-e1a0458c92a1" providerId="ADAL" clId="{73592193-7997-46BD-9015-1BB7403317EB}" dt="2024-02-19T17:52:54.307" v="553" actId="1076"/>
          <ac:picMkLst>
            <pc:docMk/>
            <pc:sldMk cId="1366290516" sldId="398"/>
            <ac:picMk id="6" creationId="{094371C6-4951-E81C-C2CA-12ACDC7DB582}"/>
          </ac:picMkLst>
        </pc:picChg>
        <pc:picChg chg="del">
          <ac:chgData name="Chan Ee Hong" userId="cf657ea1-a02b-4814-a06c-e1a0458c92a1" providerId="ADAL" clId="{73592193-7997-46BD-9015-1BB7403317EB}" dt="2024-02-19T17:51:51.896" v="528" actId="478"/>
          <ac:picMkLst>
            <pc:docMk/>
            <pc:sldMk cId="1366290516" sldId="398"/>
            <ac:picMk id="12" creationId="{DF1156B9-36B3-FC03-983A-53320C40FFD5}"/>
          </ac:picMkLst>
        </pc:picChg>
        <pc:picChg chg="del">
          <ac:chgData name="Chan Ee Hong" userId="cf657ea1-a02b-4814-a06c-e1a0458c92a1" providerId="ADAL" clId="{73592193-7997-46BD-9015-1BB7403317EB}" dt="2024-02-19T17:51:52.346" v="529" actId="478"/>
          <ac:picMkLst>
            <pc:docMk/>
            <pc:sldMk cId="1366290516" sldId="398"/>
            <ac:picMk id="14" creationId="{06354EE2-0DE5-1144-064F-EB51A5996895}"/>
          </ac:picMkLst>
        </pc:picChg>
      </pc:sldChg>
      <pc:sldChg chg="modSp add mod">
        <pc:chgData name="Chan Ee Hong" userId="cf657ea1-a02b-4814-a06c-e1a0458c92a1" providerId="ADAL" clId="{73592193-7997-46BD-9015-1BB7403317EB}" dt="2024-02-19T17:54:59.210" v="610" actId="20577"/>
        <pc:sldMkLst>
          <pc:docMk/>
          <pc:sldMk cId="3877840794" sldId="399"/>
        </pc:sldMkLst>
        <pc:spChg chg="mod">
          <ac:chgData name="Chan Ee Hong" userId="cf657ea1-a02b-4814-a06c-e1a0458c92a1" providerId="ADAL" clId="{73592193-7997-46BD-9015-1BB7403317EB}" dt="2024-02-19T17:54:09.057" v="578" actId="20577"/>
          <ac:spMkLst>
            <pc:docMk/>
            <pc:sldMk cId="3877840794" sldId="399"/>
            <ac:spMk id="4" creationId="{BE45B9FC-A425-4D13-0632-4B8505A813CF}"/>
          </ac:spMkLst>
        </pc:spChg>
        <pc:spChg chg="mod">
          <ac:chgData name="Chan Ee Hong" userId="cf657ea1-a02b-4814-a06c-e1a0458c92a1" providerId="ADAL" clId="{73592193-7997-46BD-9015-1BB7403317EB}" dt="2024-02-19T17:54:59.210" v="610" actId="20577"/>
          <ac:spMkLst>
            <pc:docMk/>
            <pc:sldMk cId="3877840794" sldId="399"/>
            <ac:spMk id="5" creationId="{528957E3-BD87-4B5A-E9BE-BE5E25607FBB}"/>
          </ac:spMkLst>
        </pc:spChg>
      </pc:sldChg>
      <pc:sldChg chg="addSp modSp add mod">
        <pc:chgData name="Chan Ee Hong" userId="cf657ea1-a02b-4814-a06c-e1a0458c92a1" providerId="ADAL" clId="{73592193-7997-46BD-9015-1BB7403317EB}" dt="2024-02-19T17:56:32.949" v="685" actId="1076"/>
        <pc:sldMkLst>
          <pc:docMk/>
          <pc:sldMk cId="1610745862" sldId="400"/>
        </pc:sldMkLst>
        <pc:spChg chg="add mod">
          <ac:chgData name="Chan Ee Hong" userId="cf657ea1-a02b-4814-a06c-e1a0458c92a1" providerId="ADAL" clId="{73592193-7997-46BD-9015-1BB7403317EB}" dt="2024-02-19T17:56:32.949" v="685" actId="1076"/>
          <ac:spMkLst>
            <pc:docMk/>
            <pc:sldMk cId="1610745862" sldId="400"/>
            <ac:spMk id="2" creationId="{578C9B07-9EEB-5E36-9F40-46D7CA319CB9}"/>
          </ac:spMkLst>
        </pc:spChg>
      </pc:sldChg>
      <pc:sldChg chg="add">
        <pc:chgData name="Chan Ee Hong" userId="cf657ea1-a02b-4814-a06c-e1a0458c92a1" providerId="ADAL" clId="{73592193-7997-46BD-9015-1BB7403317EB}" dt="2024-02-19T17:56:44.497" v="686" actId="2890"/>
        <pc:sldMkLst>
          <pc:docMk/>
          <pc:sldMk cId="3063025293" sldId="401"/>
        </pc:sldMkLst>
      </pc:sldChg>
      <pc:sldChg chg="modSp add mod">
        <pc:chgData name="Chan Ee Hong" userId="cf657ea1-a02b-4814-a06c-e1a0458c92a1" providerId="ADAL" clId="{73592193-7997-46BD-9015-1BB7403317EB}" dt="2024-02-19T17:57:59.403" v="731" actId="13926"/>
        <pc:sldMkLst>
          <pc:docMk/>
          <pc:sldMk cId="4110771449" sldId="402"/>
        </pc:sldMkLst>
        <pc:spChg chg="mod">
          <ac:chgData name="Chan Ee Hong" userId="cf657ea1-a02b-4814-a06c-e1a0458c92a1" providerId="ADAL" clId="{73592193-7997-46BD-9015-1BB7403317EB}" dt="2024-02-19T17:57:59.403" v="731" actId="13926"/>
          <ac:spMkLst>
            <pc:docMk/>
            <pc:sldMk cId="4110771449" sldId="402"/>
            <ac:spMk id="5" creationId="{C4948D96-78D4-E2F4-E9D8-DBB52F87BC07}"/>
          </ac:spMkLst>
        </pc:spChg>
      </pc:sldChg>
    </pc:docChg>
  </pc:docChgLst>
  <pc:docChgLst>
    <pc:chgData name="Chan Ee Hong" userId="cf657ea1-a02b-4814-a06c-e1a0458c92a1" providerId="ADAL" clId="{55A7981C-29CF-490D-B14F-62809CE1A97D}"/>
    <pc:docChg chg="undo custSel addSld delSld modSld">
      <pc:chgData name="Chan Ee Hong" userId="cf657ea1-a02b-4814-a06c-e1a0458c92a1" providerId="ADAL" clId="{55A7981C-29CF-490D-B14F-62809CE1A97D}" dt="2024-02-15T06:46:57.006" v="1038" actId="20577"/>
      <pc:docMkLst>
        <pc:docMk/>
      </pc:docMkLst>
      <pc:sldChg chg="addSp delSp modSp add del mod">
        <pc:chgData name="Chan Ee Hong" userId="cf657ea1-a02b-4814-a06c-e1a0458c92a1" providerId="ADAL" clId="{55A7981C-29CF-490D-B14F-62809CE1A97D}" dt="2024-02-15T04:36:11.155" v="37" actId="1076"/>
        <pc:sldMkLst>
          <pc:docMk/>
          <pc:sldMk cId="426136153" sldId="261"/>
        </pc:sldMkLst>
        <pc:spChg chg="mod">
          <ac:chgData name="Chan Ee Hong" userId="cf657ea1-a02b-4814-a06c-e1a0458c92a1" providerId="ADAL" clId="{55A7981C-29CF-490D-B14F-62809CE1A97D}" dt="2024-02-15T04:34:59.480" v="21" actId="20577"/>
          <ac:spMkLst>
            <pc:docMk/>
            <pc:sldMk cId="426136153" sldId="261"/>
            <ac:spMk id="4" creationId="{E8BA9031-C651-8818-EC6C-AA8CC94C6196}"/>
          </ac:spMkLst>
        </pc:spChg>
        <pc:picChg chg="del">
          <ac:chgData name="Chan Ee Hong" userId="cf657ea1-a02b-4814-a06c-e1a0458c92a1" providerId="ADAL" clId="{55A7981C-29CF-490D-B14F-62809CE1A97D}" dt="2024-02-15T04:35:00.888" v="22" actId="478"/>
          <ac:picMkLst>
            <pc:docMk/>
            <pc:sldMk cId="426136153" sldId="261"/>
            <ac:picMk id="3" creationId="{CB2FBF88-2C88-9A39-28F5-4991E4035535}"/>
          </ac:picMkLst>
        </pc:picChg>
        <pc:picChg chg="add mod modCrop">
          <ac:chgData name="Chan Ee Hong" userId="cf657ea1-a02b-4814-a06c-e1a0458c92a1" providerId="ADAL" clId="{55A7981C-29CF-490D-B14F-62809CE1A97D}" dt="2024-02-15T04:36:09.032" v="36" actId="1076"/>
          <ac:picMkLst>
            <pc:docMk/>
            <pc:sldMk cId="426136153" sldId="261"/>
            <ac:picMk id="5" creationId="{6589DDA1-AB62-4A7E-224D-DEED2684740C}"/>
          </ac:picMkLst>
        </pc:picChg>
        <pc:picChg chg="add mod modCrop">
          <ac:chgData name="Chan Ee Hong" userId="cf657ea1-a02b-4814-a06c-e1a0458c92a1" providerId="ADAL" clId="{55A7981C-29CF-490D-B14F-62809CE1A97D}" dt="2024-02-15T04:36:11.155" v="37" actId="1076"/>
          <ac:picMkLst>
            <pc:docMk/>
            <pc:sldMk cId="426136153" sldId="261"/>
            <ac:picMk id="7" creationId="{736E7985-31F7-04D4-0C57-1A0F8F406239}"/>
          </ac:picMkLst>
        </pc:picChg>
        <pc:picChg chg="add mod modCrop">
          <ac:chgData name="Chan Ee Hong" userId="cf657ea1-a02b-4814-a06c-e1a0458c92a1" providerId="ADAL" clId="{55A7981C-29CF-490D-B14F-62809CE1A97D}" dt="2024-02-15T04:36:05.340" v="34" actId="1076"/>
          <ac:picMkLst>
            <pc:docMk/>
            <pc:sldMk cId="426136153" sldId="261"/>
            <ac:picMk id="9" creationId="{A5718AE8-3076-C631-3A83-F53B1B055B77}"/>
          </ac:picMkLst>
        </pc:picChg>
      </pc:sldChg>
      <pc:sldChg chg="add del">
        <pc:chgData name="Chan Ee Hong" userId="cf657ea1-a02b-4814-a06c-e1a0458c92a1" providerId="ADAL" clId="{55A7981C-29CF-490D-B14F-62809CE1A97D}" dt="2024-02-15T04:34:53.187" v="4" actId="47"/>
        <pc:sldMkLst>
          <pc:docMk/>
          <pc:sldMk cId="1635704724" sldId="302"/>
        </pc:sldMkLst>
      </pc:sldChg>
      <pc:sldChg chg="add del">
        <pc:chgData name="Chan Ee Hong" userId="cf657ea1-a02b-4814-a06c-e1a0458c92a1" providerId="ADAL" clId="{55A7981C-29CF-490D-B14F-62809CE1A97D}" dt="2024-02-15T04:34:53.187" v="4" actId="47"/>
        <pc:sldMkLst>
          <pc:docMk/>
          <pc:sldMk cId="3093791632" sldId="303"/>
        </pc:sldMkLst>
      </pc:sldChg>
      <pc:sldChg chg="add del">
        <pc:chgData name="Chan Ee Hong" userId="cf657ea1-a02b-4814-a06c-e1a0458c92a1" providerId="ADAL" clId="{55A7981C-29CF-490D-B14F-62809CE1A97D}" dt="2024-02-15T04:34:53.187" v="4" actId="47"/>
        <pc:sldMkLst>
          <pc:docMk/>
          <pc:sldMk cId="4080436150" sldId="319"/>
        </pc:sldMkLst>
      </pc:sldChg>
      <pc:sldChg chg="add del">
        <pc:chgData name="Chan Ee Hong" userId="cf657ea1-a02b-4814-a06c-e1a0458c92a1" providerId="ADAL" clId="{55A7981C-29CF-490D-B14F-62809CE1A97D}" dt="2024-02-15T04:34:53.187" v="4" actId="47"/>
        <pc:sldMkLst>
          <pc:docMk/>
          <pc:sldMk cId="2858689244" sldId="346"/>
        </pc:sldMkLst>
      </pc:sldChg>
      <pc:sldChg chg="add del">
        <pc:chgData name="Chan Ee Hong" userId="cf657ea1-a02b-4814-a06c-e1a0458c92a1" providerId="ADAL" clId="{55A7981C-29CF-490D-B14F-62809CE1A97D}" dt="2024-02-15T04:34:53.187" v="4" actId="47"/>
        <pc:sldMkLst>
          <pc:docMk/>
          <pc:sldMk cId="1154968553" sldId="347"/>
        </pc:sldMkLst>
      </pc:sldChg>
      <pc:sldChg chg="addSp delSp modSp mod">
        <pc:chgData name="Chan Ee Hong" userId="cf657ea1-a02b-4814-a06c-e1a0458c92a1" providerId="ADAL" clId="{55A7981C-29CF-490D-B14F-62809CE1A97D}" dt="2024-02-15T05:46:44.692" v="845"/>
        <pc:sldMkLst>
          <pc:docMk/>
          <pc:sldMk cId="3643997966" sldId="368"/>
        </pc:sldMkLst>
        <pc:spChg chg="add del mod">
          <ac:chgData name="Chan Ee Hong" userId="cf657ea1-a02b-4814-a06c-e1a0458c92a1" providerId="ADAL" clId="{55A7981C-29CF-490D-B14F-62809CE1A97D}" dt="2024-02-15T05:16:53.194" v="541" actId="478"/>
          <ac:spMkLst>
            <pc:docMk/>
            <pc:sldMk cId="3643997966" sldId="368"/>
            <ac:spMk id="3" creationId="{97A19011-4AE9-A3D9-6341-BE292ACEB4E7}"/>
          </ac:spMkLst>
        </pc:spChg>
        <pc:spChg chg="add del mod">
          <ac:chgData name="Chan Ee Hong" userId="cf657ea1-a02b-4814-a06c-e1a0458c92a1" providerId="ADAL" clId="{55A7981C-29CF-490D-B14F-62809CE1A97D}" dt="2024-02-15T05:46:44.414" v="844" actId="478"/>
          <ac:spMkLst>
            <pc:docMk/>
            <pc:sldMk cId="3643997966" sldId="368"/>
            <ac:spMk id="6" creationId="{4721D3E9-58CA-3582-3D53-F6C2F15F4229}"/>
          </ac:spMkLst>
        </pc:spChg>
        <pc:spChg chg="add mod">
          <ac:chgData name="Chan Ee Hong" userId="cf657ea1-a02b-4814-a06c-e1a0458c92a1" providerId="ADAL" clId="{55A7981C-29CF-490D-B14F-62809CE1A97D}" dt="2024-02-15T05:46:44.692" v="845"/>
          <ac:spMkLst>
            <pc:docMk/>
            <pc:sldMk cId="3643997966" sldId="368"/>
            <ac:spMk id="7" creationId="{1D574CF7-B9E7-6F2D-1086-33BCCD459F43}"/>
          </ac:spMkLst>
        </pc:spChg>
      </pc:sldChg>
      <pc:sldChg chg="addSp delSp modSp mod">
        <pc:chgData name="Chan Ee Hong" userId="cf657ea1-a02b-4814-a06c-e1a0458c92a1" providerId="ADAL" clId="{55A7981C-29CF-490D-B14F-62809CE1A97D}" dt="2024-02-15T05:46:38.621" v="843"/>
        <pc:sldMkLst>
          <pc:docMk/>
          <pc:sldMk cId="146490092" sldId="369"/>
        </pc:sldMkLst>
        <pc:spChg chg="add del mod">
          <ac:chgData name="Chan Ee Hong" userId="cf657ea1-a02b-4814-a06c-e1a0458c92a1" providerId="ADAL" clId="{55A7981C-29CF-490D-B14F-62809CE1A97D}" dt="2024-02-15T05:46:38.147" v="842" actId="478"/>
          <ac:spMkLst>
            <pc:docMk/>
            <pc:sldMk cId="146490092" sldId="369"/>
            <ac:spMk id="7" creationId="{2326EA8A-8A44-0329-0884-5FABD7C588E9}"/>
          </ac:spMkLst>
        </pc:spChg>
        <pc:spChg chg="add mod">
          <ac:chgData name="Chan Ee Hong" userId="cf657ea1-a02b-4814-a06c-e1a0458c92a1" providerId="ADAL" clId="{55A7981C-29CF-490D-B14F-62809CE1A97D}" dt="2024-02-15T05:46:38.621" v="843"/>
          <ac:spMkLst>
            <pc:docMk/>
            <pc:sldMk cId="146490092" sldId="369"/>
            <ac:spMk id="8" creationId="{978C586E-984B-FE1A-C34C-74B4A2C91562}"/>
          </ac:spMkLst>
        </pc:spChg>
      </pc:sldChg>
      <pc:sldChg chg="addSp modSp mod">
        <pc:chgData name="Chan Ee Hong" userId="cf657ea1-a02b-4814-a06c-e1a0458c92a1" providerId="ADAL" clId="{55A7981C-29CF-490D-B14F-62809CE1A97D}" dt="2024-02-15T06:46:57.006" v="1038" actId="20577"/>
        <pc:sldMkLst>
          <pc:docMk/>
          <pc:sldMk cId="2760790593" sldId="370"/>
        </pc:sldMkLst>
        <pc:spChg chg="mod">
          <ac:chgData name="Chan Ee Hong" userId="cf657ea1-a02b-4814-a06c-e1a0458c92a1" providerId="ADAL" clId="{55A7981C-29CF-490D-B14F-62809CE1A97D}" dt="2024-02-15T05:46:28.666" v="841" actId="20577"/>
          <ac:spMkLst>
            <pc:docMk/>
            <pc:sldMk cId="2760790593" sldId="370"/>
            <ac:spMk id="6" creationId="{C75D7E97-092E-F03C-11F9-B684CEBB7035}"/>
          </ac:spMkLst>
        </pc:spChg>
        <pc:spChg chg="mod">
          <ac:chgData name="Chan Ee Hong" userId="cf657ea1-a02b-4814-a06c-e1a0458c92a1" providerId="ADAL" clId="{55A7981C-29CF-490D-B14F-62809CE1A97D}" dt="2024-02-15T05:46:08.223" v="839" actId="1076"/>
          <ac:spMkLst>
            <pc:docMk/>
            <pc:sldMk cId="2760790593" sldId="370"/>
            <ac:spMk id="7" creationId="{1D379111-052B-CF16-8736-F566C9171A7E}"/>
          </ac:spMkLst>
        </pc:spChg>
        <pc:spChg chg="mod">
          <ac:chgData name="Chan Ee Hong" userId="cf657ea1-a02b-4814-a06c-e1a0458c92a1" providerId="ADAL" clId="{55A7981C-29CF-490D-B14F-62809CE1A97D}" dt="2024-02-15T06:46:57.006" v="1038" actId="20577"/>
          <ac:spMkLst>
            <pc:docMk/>
            <pc:sldMk cId="2760790593" sldId="370"/>
            <ac:spMk id="8" creationId="{B8FD9AFA-297D-D566-3199-509636F01D25}"/>
          </ac:spMkLst>
        </pc:spChg>
        <pc:spChg chg="add mod">
          <ac:chgData name="Chan Ee Hong" userId="cf657ea1-a02b-4814-a06c-e1a0458c92a1" providerId="ADAL" clId="{55A7981C-29CF-490D-B14F-62809CE1A97D}" dt="2024-02-15T05:40:48.329" v="642" actId="20577"/>
          <ac:spMkLst>
            <pc:docMk/>
            <pc:sldMk cId="2760790593" sldId="370"/>
            <ac:spMk id="9" creationId="{239FFCCC-9054-4C2F-A0C6-3CB7B2F108D3}"/>
          </ac:spMkLst>
        </pc:spChg>
      </pc:sldChg>
      <pc:sldChg chg="addSp modSp mod">
        <pc:chgData name="Chan Ee Hong" userId="cf657ea1-a02b-4814-a06c-e1a0458c92a1" providerId="ADAL" clId="{55A7981C-29CF-490D-B14F-62809CE1A97D}" dt="2024-02-15T05:56:03.873" v="1036" actId="1076"/>
        <pc:sldMkLst>
          <pc:docMk/>
          <pc:sldMk cId="341504823" sldId="371"/>
        </pc:sldMkLst>
        <pc:spChg chg="add mod">
          <ac:chgData name="Chan Ee Hong" userId="cf657ea1-a02b-4814-a06c-e1a0458c92a1" providerId="ADAL" clId="{55A7981C-29CF-490D-B14F-62809CE1A97D}" dt="2024-02-15T05:56:03.873" v="1036" actId="1076"/>
          <ac:spMkLst>
            <pc:docMk/>
            <pc:sldMk cId="341504823" sldId="371"/>
            <ac:spMk id="5" creationId="{C8D3973F-53C7-FDA5-F806-BF3D0E880CB5}"/>
          </ac:spMkLst>
        </pc:spChg>
      </pc:sldChg>
      <pc:sldChg chg="addSp modSp mod">
        <pc:chgData name="Chan Ee Hong" userId="cf657ea1-a02b-4814-a06c-e1a0458c92a1" providerId="ADAL" clId="{55A7981C-29CF-490D-B14F-62809CE1A97D}" dt="2024-02-15T05:53:12.657" v="974" actId="1076"/>
        <pc:sldMkLst>
          <pc:docMk/>
          <pc:sldMk cId="834387614" sldId="372"/>
        </pc:sldMkLst>
        <pc:spChg chg="add mod">
          <ac:chgData name="Chan Ee Hong" userId="cf657ea1-a02b-4814-a06c-e1a0458c92a1" providerId="ADAL" clId="{55A7981C-29CF-490D-B14F-62809CE1A97D}" dt="2024-02-15T05:52:14.876" v="935" actId="1076"/>
          <ac:spMkLst>
            <pc:docMk/>
            <pc:sldMk cId="834387614" sldId="372"/>
            <ac:spMk id="4" creationId="{883B9C01-472F-98CF-A736-23ED4544139D}"/>
          </ac:spMkLst>
        </pc:spChg>
        <pc:spChg chg="add mod">
          <ac:chgData name="Chan Ee Hong" userId="cf657ea1-a02b-4814-a06c-e1a0458c92a1" providerId="ADAL" clId="{55A7981C-29CF-490D-B14F-62809CE1A97D}" dt="2024-02-15T05:53:12.657" v="974" actId="1076"/>
          <ac:spMkLst>
            <pc:docMk/>
            <pc:sldMk cId="834387614" sldId="372"/>
            <ac:spMk id="5" creationId="{14762E10-8B3E-618B-2317-9F61B982A62C}"/>
          </ac:spMkLst>
        </pc:spChg>
      </pc:sldChg>
      <pc:sldChg chg="new del">
        <pc:chgData name="Chan Ee Hong" userId="cf657ea1-a02b-4814-a06c-e1a0458c92a1" providerId="ADAL" clId="{55A7981C-29CF-490D-B14F-62809CE1A97D}" dt="2024-02-15T04:34:48.317" v="2" actId="680"/>
        <pc:sldMkLst>
          <pc:docMk/>
          <pc:sldMk cId="1947176865" sldId="373"/>
        </pc:sldMkLst>
      </pc:sldChg>
      <pc:sldChg chg="addSp delSp modSp add mod">
        <pc:chgData name="Chan Ee Hong" userId="cf657ea1-a02b-4814-a06c-e1a0458c92a1" providerId="ADAL" clId="{55A7981C-29CF-490D-B14F-62809CE1A97D}" dt="2024-02-15T04:41:22.105" v="242" actId="1076"/>
        <pc:sldMkLst>
          <pc:docMk/>
          <pc:sldMk cId="3301651120" sldId="373"/>
        </pc:sldMkLst>
        <pc:spChg chg="add mod">
          <ac:chgData name="Chan Ee Hong" userId="cf657ea1-a02b-4814-a06c-e1a0458c92a1" providerId="ADAL" clId="{55A7981C-29CF-490D-B14F-62809CE1A97D}" dt="2024-02-15T04:41:22.105" v="242" actId="1076"/>
          <ac:spMkLst>
            <pc:docMk/>
            <pc:sldMk cId="3301651120" sldId="373"/>
            <ac:spMk id="6" creationId="{2BBB1685-605A-2DC6-E2BC-710454A0350A}"/>
          </ac:spMkLst>
        </pc:spChg>
        <pc:picChg chg="add mod modCrop">
          <ac:chgData name="Chan Ee Hong" userId="cf657ea1-a02b-4814-a06c-e1a0458c92a1" providerId="ADAL" clId="{55A7981C-29CF-490D-B14F-62809CE1A97D}" dt="2024-02-15T04:39:29.806" v="47" actId="1076"/>
          <ac:picMkLst>
            <pc:docMk/>
            <pc:sldMk cId="3301651120" sldId="373"/>
            <ac:picMk id="3" creationId="{92A1ADBB-FF00-34F4-BE0A-1DD3E45305AF}"/>
          </ac:picMkLst>
        </pc:picChg>
        <pc:picChg chg="del">
          <ac:chgData name="Chan Ee Hong" userId="cf657ea1-a02b-4814-a06c-e1a0458c92a1" providerId="ADAL" clId="{55A7981C-29CF-490D-B14F-62809CE1A97D}" dt="2024-02-15T04:38:20.540" v="39" actId="478"/>
          <ac:picMkLst>
            <pc:docMk/>
            <pc:sldMk cId="3301651120" sldId="373"/>
            <ac:picMk id="5" creationId="{055F8DAB-A7D5-669D-6B64-FD96CD70A931}"/>
          </ac:picMkLst>
        </pc:picChg>
        <pc:picChg chg="del">
          <ac:chgData name="Chan Ee Hong" userId="cf657ea1-a02b-4814-a06c-e1a0458c92a1" providerId="ADAL" clId="{55A7981C-29CF-490D-B14F-62809CE1A97D}" dt="2024-02-15T04:38:21.740" v="40" actId="478"/>
          <ac:picMkLst>
            <pc:docMk/>
            <pc:sldMk cId="3301651120" sldId="373"/>
            <ac:picMk id="7" creationId="{F202B5A5-8C79-1D76-397B-1B8534274C82}"/>
          </ac:picMkLst>
        </pc:picChg>
        <pc:picChg chg="del">
          <ac:chgData name="Chan Ee Hong" userId="cf657ea1-a02b-4814-a06c-e1a0458c92a1" providerId="ADAL" clId="{55A7981C-29CF-490D-B14F-62809CE1A97D}" dt="2024-02-15T04:38:22.869" v="41" actId="478"/>
          <ac:picMkLst>
            <pc:docMk/>
            <pc:sldMk cId="3301651120" sldId="373"/>
            <ac:picMk id="9" creationId="{94C76E73-776D-6130-B628-4589131E2DE6}"/>
          </ac:picMkLst>
        </pc:picChg>
      </pc:sldChg>
      <pc:sldChg chg="addSp delSp modSp add mod">
        <pc:chgData name="Chan Ee Hong" userId="cf657ea1-a02b-4814-a06c-e1a0458c92a1" providerId="ADAL" clId="{55A7981C-29CF-490D-B14F-62809CE1A97D}" dt="2024-02-15T04:58:08.731" v="437" actId="1076"/>
        <pc:sldMkLst>
          <pc:docMk/>
          <pc:sldMk cId="4041147762" sldId="374"/>
        </pc:sldMkLst>
        <pc:spChg chg="mod">
          <ac:chgData name="Chan Ee Hong" userId="cf657ea1-a02b-4814-a06c-e1a0458c92a1" providerId="ADAL" clId="{55A7981C-29CF-490D-B14F-62809CE1A97D}" dt="2024-02-15T04:45:17.105" v="250" actId="20577"/>
          <ac:spMkLst>
            <pc:docMk/>
            <pc:sldMk cId="4041147762" sldId="374"/>
            <ac:spMk id="4" creationId="{94D7CB62-819E-D96C-D902-028F2C249197}"/>
          </ac:spMkLst>
        </pc:spChg>
        <pc:spChg chg="del">
          <ac:chgData name="Chan Ee Hong" userId="cf657ea1-a02b-4814-a06c-e1a0458c92a1" providerId="ADAL" clId="{55A7981C-29CF-490D-B14F-62809CE1A97D}" dt="2024-02-15T04:45:40.256" v="257" actId="478"/>
          <ac:spMkLst>
            <pc:docMk/>
            <pc:sldMk cId="4041147762" sldId="374"/>
            <ac:spMk id="6" creationId="{77D13A9F-12D6-8280-D35F-1DA5308004DC}"/>
          </ac:spMkLst>
        </pc:spChg>
        <pc:picChg chg="del">
          <ac:chgData name="Chan Ee Hong" userId="cf657ea1-a02b-4814-a06c-e1a0458c92a1" providerId="ADAL" clId="{55A7981C-29CF-490D-B14F-62809CE1A97D}" dt="2024-02-15T04:45:21.027" v="251" actId="478"/>
          <ac:picMkLst>
            <pc:docMk/>
            <pc:sldMk cId="4041147762" sldId="374"/>
            <ac:picMk id="3" creationId="{8C010690-1AF0-5AF0-2919-AE8FAB17834C}"/>
          </ac:picMkLst>
        </pc:picChg>
        <pc:picChg chg="add mod modCrop">
          <ac:chgData name="Chan Ee Hong" userId="cf657ea1-a02b-4814-a06c-e1a0458c92a1" providerId="ADAL" clId="{55A7981C-29CF-490D-B14F-62809CE1A97D}" dt="2024-02-15T04:57:47.541" v="433" actId="1076"/>
          <ac:picMkLst>
            <pc:docMk/>
            <pc:sldMk cId="4041147762" sldId="374"/>
            <ac:picMk id="5" creationId="{4E9F0F21-FEEA-D9F8-9B0D-60423BD6BAB2}"/>
          </ac:picMkLst>
        </pc:picChg>
        <pc:picChg chg="add mod modCrop">
          <ac:chgData name="Chan Ee Hong" userId="cf657ea1-a02b-4814-a06c-e1a0458c92a1" providerId="ADAL" clId="{55A7981C-29CF-490D-B14F-62809CE1A97D}" dt="2024-02-15T04:58:08.731" v="437" actId="1076"/>
          <ac:picMkLst>
            <pc:docMk/>
            <pc:sldMk cId="4041147762" sldId="374"/>
            <ac:picMk id="8" creationId="{DD3D9DA8-24FA-9BD5-55B1-33CDD812332B}"/>
          </ac:picMkLst>
        </pc:picChg>
      </pc:sldChg>
      <pc:sldChg chg="addSp delSp modSp add mod">
        <pc:chgData name="Chan Ee Hong" userId="cf657ea1-a02b-4814-a06c-e1a0458c92a1" providerId="ADAL" clId="{55A7981C-29CF-490D-B14F-62809CE1A97D}" dt="2024-02-15T04:50:25.986" v="326" actId="1076"/>
        <pc:sldMkLst>
          <pc:docMk/>
          <pc:sldMk cId="2880637331" sldId="375"/>
        </pc:sldMkLst>
        <pc:spChg chg="mod">
          <ac:chgData name="Chan Ee Hong" userId="cf657ea1-a02b-4814-a06c-e1a0458c92a1" providerId="ADAL" clId="{55A7981C-29CF-490D-B14F-62809CE1A97D}" dt="2024-02-15T04:49:14.401" v="272" actId="20577"/>
          <ac:spMkLst>
            <pc:docMk/>
            <pc:sldMk cId="2880637331" sldId="375"/>
            <ac:spMk id="4" creationId="{CC4A5846-D586-CC0A-E693-AB0A5514FD0F}"/>
          </ac:spMkLst>
        </pc:spChg>
        <pc:spChg chg="add mod">
          <ac:chgData name="Chan Ee Hong" userId="cf657ea1-a02b-4814-a06c-e1a0458c92a1" providerId="ADAL" clId="{55A7981C-29CF-490D-B14F-62809CE1A97D}" dt="2024-02-15T04:50:25.986" v="326" actId="1076"/>
          <ac:spMkLst>
            <pc:docMk/>
            <pc:sldMk cId="2880637331" sldId="375"/>
            <ac:spMk id="6" creationId="{A4DC624A-E499-AE7A-6AFC-39D82B142917}"/>
          </ac:spMkLst>
        </pc:spChg>
        <pc:picChg chg="add mod modCrop">
          <ac:chgData name="Chan Ee Hong" userId="cf657ea1-a02b-4814-a06c-e1a0458c92a1" providerId="ADAL" clId="{55A7981C-29CF-490D-B14F-62809CE1A97D}" dt="2024-02-15T04:50:01.111" v="280" actId="1076"/>
          <ac:picMkLst>
            <pc:docMk/>
            <pc:sldMk cId="2880637331" sldId="375"/>
            <ac:picMk id="3" creationId="{5C8557E1-FA5C-2C47-EB51-39D344BE8B4F}"/>
          </ac:picMkLst>
        </pc:picChg>
        <pc:picChg chg="del">
          <ac:chgData name="Chan Ee Hong" userId="cf657ea1-a02b-4814-a06c-e1a0458c92a1" providerId="ADAL" clId="{55A7981C-29CF-490D-B14F-62809CE1A97D}" dt="2024-02-15T04:49:15.756" v="273" actId="478"/>
          <ac:picMkLst>
            <pc:docMk/>
            <pc:sldMk cId="2880637331" sldId="375"/>
            <ac:picMk id="5" creationId="{2F846AA8-6A1B-BC88-0DC2-23D78BD2C255}"/>
          </ac:picMkLst>
        </pc:picChg>
      </pc:sldChg>
      <pc:sldChg chg="addSp delSp modSp add mod">
        <pc:chgData name="Chan Ee Hong" userId="cf657ea1-a02b-4814-a06c-e1a0458c92a1" providerId="ADAL" clId="{55A7981C-29CF-490D-B14F-62809CE1A97D}" dt="2024-02-15T04:51:41.063" v="377" actId="1076"/>
        <pc:sldMkLst>
          <pc:docMk/>
          <pc:sldMk cId="3065651434" sldId="376"/>
        </pc:sldMkLst>
        <pc:spChg chg="mod">
          <ac:chgData name="Chan Ee Hong" userId="cf657ea1-a02b-4814-a06c-e1a0458c92a1" providerId="ADAL" clId="{55A7981C-29CF-490D-B14F-62809CE1A97D}" dt="2024-02-15T04:51:41.063" v="377" actId="1076"/>
          <ac:spMkLst>
            <pc:docMk/>
            <pc:sldMk cId="3065651434" sldId="376"/>
            <ac:spMk id="6" creationId="{D23B3A87-B049-4A1D-59E3-D690FD132927}"/>
          </ac:spMkLst>
        </pc:spChg>
        <pc:picChg chg="del">
          <ac:chgData name="Chan Ee Hong" userId="cf657ea1-a02b-4814-a06c-e1a0458c92a1" providerId="ADAL" clId="{55A7981C-29CF-490D-B14F-62809CE1A97D}" dt="2024-02-15T04:50:36.633" v="328" actId="478"/>
          <ac:picMkLst>
            <pc:docMk/>
            <pc:sldMk cId="3065651434" sldId="376"/>
            <ac:picMk id="3" creationId="{4B59454D-1F95-5989-B73F-994EAA583E7C}"/>
          </ac:picMkLst>
        </pc:picChg>
        <pc:picChg chg="add mod modCrop">
          <ac:chgData name="Chan Ee Hong" userId="cf657ea1-a02b-4814-a06c-e1a0458c92a1" providerId="ADAL" clId="{55A7981C-29CF-490D-B14F-62809CE1A97D}" dt="2024-02-15T04:50:52.033" v="335" actId="1076"/>
          <ac:picMkLst>
            <pc:docMk/>
            <pc:sldMk cId="3065651434" sldId="376"/>
            <ac:picMk id="5" creationId="{64BB1AE2-131F-6EDB-2C5D-24226CF43E1B}"/>
          </ac:picMkLst>
        </pc:picChg>
      </pc:sldChg>
      <pc:sldChg chg="addSp delSp modSp new mod">
        <pc:chgData name="Chan Ee Hong" userId="cf657ea1-a02b-4814-a06c-e1a0458c92a1" providerId="ADAL" clId="{55A7981C-29CF-490D-B14F-62809CE1A97D}" dt="2024-02-15T05:18:41.128" v="594" actId="1582"/>
        <pc:sldMkLst>
          <pc:docMk/>
          <pc:sldMk cId="1424172652" sldId="377"/>
        </pc:sldMkLst>
        <pc:spChg chg="mod">
          <ac:chgData name="Chan Ee Hong" userId="cf657ea1-a02b-4814-a06c-e1a0458c92a1" providerId="ADAL" clId="{55A7981C-29CF-490D-B14F-62809CE1A97D}" dt="2024-02-15T04:55:20.168" v="425" actId="20577"/>
          <ac:spMkLst>
            <pc:docMk/>
            <pc:sldMk cId="1424172652" sldId="377"/>
            <ac:spMk id="2" creationId="{D35F57C2-A6B2-587A-4439-B113C3D1E9F1}"/>
          </ac:spMkLst>
        </pc:spChg>
        <pc:spChg chg="del">
          <ac:chgData name="Chan Ee Hong" userId="cf657ea1-a02b-4814-a06c-e1a0458c92a1" providerId="ADAL" clId="{55A7981C-29CF-490D-B14F-62809CE1A97D}" dt="2024-02-15T05:01:47.390" v="442" actId="478"/>
          <ac:spMkLst>
            <pc:docMk/>
            <pc:sldMk cId="1424172652" sldId="377"/>
            <ac:spMk id="3" creationId="{C68860F6-38EB-542B-DD19-BCB76310DECD}"/>
          </ac:spMkLst>
        </pc:spChg>
        <pc:spChg chg="add mod">
          <ac:chgData name="Chan Ee Hong" userId="cf657ea1-a02b-4814-a06c-e1a0458c92a1" providerId="ADAL" clId="{55A7981C-29CF-490D-B14F-62809CE1A97D}" dt="2024-02-15T05:17:55.985" v="551" actId="1582"/>
          <ac:spMkLst>
            <pc:docMk/>
            <pc:sldMk cId="1424172652" sldId="377"/>
            <ac:spMk id="10" creationId="{C50935A4-D81A-F65D-F909-A2D6506F041B}"/>
          </ac:spMkLst>
        </pc:spChg>
        <pc:spChg chg="add mod">
          <ac:chgData name="Chan Ee Hong" userId="cf657ea1-a02b-4814-a06c-e1a0458c92a1" providerId="ADAL" clId="{55A7981C-29CF-490D-B14F-62809CE1A97D}" dt="2024-02-15T05:18:22.357" v="589" actId="1076"/>
          <ac:spMkLst>
            <pc:docMk/>
            <pc:sldMk cId="1424172652" sldId="377"/>
            <ac:spMk id="11" creationId="{4F174C34-2DA2-4A12-92AA-20719186EAF7}"/>
          </ac:spMkLst>
        </pc:spChg>
        <pc:picChg chg="add del mod modCrop">
          <ac:chgData name="Chan Ee Hong" userId="cf657ea1-a02b-4814-a06c-e1a0458c92a1" providerId="ADAL" clId="{55A7981C-29CF-490D-B14F-62809CE1A97D}" dt="2024-02-15T05:01:33.566" v="438" actId="478"/>
          <ac:picMkLst>
            <pc:docMk/>
            <pc:sldMk cId="1424172652" sldId="377"/>
            <ac:picMk id="5" creationId="{10D90081-E298-67D2-9901-48D447D8EDEA}"/>
          </ac:picMkLst>
        </pc:picChg>
        <pc:picChg chg="add mod modCrop">
          <ac:chgData name="Chan Ee Hong" userId="cf657ea1-a02b-4814-a06c-e1a0458c92a1" providerId="ADAL" clId="{55A7981C-29CF-490D-B14F-62809CE1A97D}" dt="2024-02-15T05:17:19.494" v="542" actId="1076"/>
          <ac:picMkLst>
            <pc:docMk/>
            <pc:sldMk cId="1424172652" sldId="377"/>
            <ac:picMk id="7" creationId="{8F196019-21E8-0117-50D9-6638D9598ED8}"/>
          </ac:picMkLst>
        </pc:picChg>
        <pc:picChg chg="add mod modCrop">
          <ac:chgData name="Chan Ee Hong" userId="cf657ea1-a02b-4814-a06c-e1a0458c92a1" providerId="ADAL" clId="{55A7981C-29CF-490D-B14F-62809CE1A97D}" dt="2024-02-15T05:17:33.615" v="546" actId="1076"/>
          <ac:picMkLst>
            <pc:docMk/>
            <pc:sldMk cId="1424172652" sldId="377"/>
            <ac:picMk id="9" creationId="{9B9BDA2E-A110-A6D3-F92F-EFDA76280866}"/>
          </ac:picMkLst>
        </pc:picChg>
        <pc:cxnChg chg="add mod">
          <ac:chgData name="Chan Ee Hong" userId="cf657ea1-a02b-4814-a06c-e1a0458c92a1" providerId="ADAL" clId="{55A7981C-29CF-490D-B14F-62809CE1A97D}" dt="2024-02-15T05:18:41.128" v="594" actId="1582"/>
          <ac:cxnSpMkLst>
            <pc:docMk/>
            <pc:sldMk cId="1424172652" sldId="377"/>
            <ac:cxnSpMk id="13" creationId="{BAB0949F-B038-2079-7ADB-58101ADE4F13}"/>
          </ac:cxnSpMkLst>
        </pc:cxnChg>
      </pc:sldChg>
      <pc:sldChg chg="addSp delSp modSp add mod">
        <pc:chgData name="Chan Ee Hong" userId="cf657ea1-a02b-4814-a06c-e1a0458c92a1" providerId="ADAL" clId="{55A7981C-29CF-490D-B14F-62809CE1A97D}" dt="2024-02-15T04:53:01.709" v="397" actId="1076"/>
        <pc:sldMkLst>
          <pc:docMk/>
          <pc:sldMk cId="1874249212" sldId="378"/>
        </pc:sldMkLst>
        <pc:spChg chg="mod">
          <ac:chgData name="Chan Ee Hong" userId="cf657ea1-a02b-4814-a06c-e1a0458c92a1" providerId="ADAL" clId="{55A7981C-29CF-490D-B14F-62809CE1A97D}" dt="2024-02-15T04:52:02.028" v="389" actId="20577"/>
          <ac:spMkLst>
            <pc:docMk/>
            <pc:sldMk cId="1874249212" sldId="378"/>
            <ac:spMk id="4" creationId="{E68AA7D3-EDAA-34C8-A45E-DC6D25F9B5BA}"/>
          </ac:spMkLst>
        </pc:spChg>
        <pc:spChg chg="del">
          <ac:chgData name="Chan Ee Hong" userId="cf657ea1-a02b-4814-a06c-e1a0458c92a1" providerId="ADAL" clId="{55A7981C-29CF-490D-B14F-62809CE1A97D}" dt="2024-02-15T04:52:40.720" v="391" actId="478"/>
          <ac:spMkLst>
            <pc:docMk/>
            <pc:sldMk cId="1874249212" sldId="378"/>
            <ac:spMk id="6" creationId="{75D52E4C-B089-9E67-B452-BA9FED8547DF}"/>
          </ac:spMkLst>
        </pc:spChg>
        <pc:picChg chg="add mod modCrop">
          <ac:chgData name="Chan Ee Hong" userId="cf657ea1-a02b-4814-a06c-e1a0458c92a1" providerId="ADAL" clId="{55A7981C-29CF-490D-B14F-62809CE1A97D}" dt="2024-02-15T04:53:01.709" v="397" actId="1076"/>
          <ac:picMkLst>
            <pc:docMk/>
            <pc:sldMk cId="1874249212" sldId="378"/>
            <ac:picMk id="3" creationId="{1EDDA2D4-FCE9-4EE2-03A8-DBD611E0A6A0}"/>
          </ac:picMkLst>
        </pc:picChg>
        <pc:picChg chg="del">
          <ac:chgData name="Chan Ee Hong" userId="cf657ea1-a02b-4814-a06c-e1a0458c92a1" providerId="ADAL" clId="{55A7981C-29CF-490D-B14F-62809CE1A97D}" dt="2024-02-15T04:52:03.806" v="390" actId="478"/>
          <ac:picMkLst>
            <pc:docMk/>
            <pc:sldMk cId="1874249212" sldId="378"/>
            <ac:picMk id="5" creationId="{4D9CCBEC-F0F9-021A-A3EB-5F9D57DE0A7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5BFBC3-FEAF-410F-88D8-FC93AEDABEF6}" type="datetimeFigureOut">
              <a:rPr lang="en-SG" smtClean="0"/>
              <a:t>22/2/2024</a:t>
            </a:fld>
            <a:endParaRPr lang="en-SG"/>
          </a:p>
        </p:txBody>
      </p:sp>
      <p:sp>
        <p:nvSpPr>
          <p:cNvPr id="5" name="Footer Placeholder 4"/>
          <p:cNvSpPr>
            <a:spLocks noGrp="1"/>
          </p:cNvSpPr>
          <p:nvPr>
            <p:ph type="ftr" sz="quarter" idx="11"/>
          </p:nvPr>
        </p:nvSpPr>
        <p:spPr>
          <a:xfrm>
            <a:off x="2416500" y="329307"/>
            <a:ext cx="4973915" cy="309201"/>
          </a:xfrm>
        </p:spPr>
        <p:txBody>
          <a:bodyPr/>
          <a:lstStyle/>
          <a:p>
            <a:endParaRPr lang="en-SG"/>
          </a:p>
        </p:txBody>
      </p:sp>
      <p:sp>
        <p:nvSpPr>
          <p:cNvPr id="6" name="Slide Number Placeholder 5"/>
          <p:cNvSpPr>
            <a:spLocks noGrp="1"/>
          </p:cNvSpPr>
          <p:nvPr>
            <p:ph type="sldNum" sz="quarter" idx="12"/>
          </p:nvPr>
        </p:nvSpPr>
        <p:spPr>
          <a:xfrm>
            <a:off x="1437664" y="798973"/>
            <a:ext cx="811019" cy="503578"/>
          </a:xfrm>
        </p:spPr>
        <p:txBody>
          <a:bodyPr/>
          <a:lstStyle/>
          <a:p>
            <a:fld id="{A0348763-83E6-49C9-8D8C-FDF96889EE5F}" type="slidenum">
              <a:rPr lang="en-SG" smtClean="0"/>
              <a:t>‹#›</a:t>
            </a:fld>
            <a:endParaRPr lang="en-SG"/>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7464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5BFBC3-FEAF-410F-88D8-FC93AEDABEF6}" type="datetimeFigureOut">
              <a:rPr lang="en-SG" smtClean="0"/>
              <a:t>22/2/2024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0348763-83E6-49C9-8D8C-FDF96889EE5F}" type="slidenum">
              <a:rPr lang="en-SG" smtClean="0"/>
              <a:t>‹#›</a:t>
            </a:fld>
            <a:endParaRPr lang="en-SG"/>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589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5BFBC3-FEAF-410F-88D8-FC93AEDABEF6}" type="datetimeFigureOut">
              <a:rPr lang="en-SG" smtClean="0"/>
              <a:t>22/2/2024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0348763-83E6-49C9-8D8C-FDF96889EE5F}" type="slidenum">
              <a:rPr lang="en-SG" smtClean="0"/>
              <a:t>‹#›</a:t>
            </a:fld>
            <a:endParaRPr lang="en-SG"/>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858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9163" y="176037"/>
            <a:ext cx="11630826" cy="1049235"/>
          </a:xfrm>
        </p:spPr>
        <p:txBody>
          <a:bodyPr/>
          <a:lstStyle/>
          <a:p>
            <a:r>
              <a:rPr lang="en-US" dirty="0"/>
              <a:t>Click to edit Master title style</a:t>
            </a:r>
          </a:p>
        </p:txBody>
      </p:sp>
      <p:sp>
        <p:nvSpPr>
          <p:cNvPr id="3" name="Content Placeholder 2"/>
          <p:cNvSpPr>
            <a:spLocks noGrp="1"/>
          </p:cNvSpPr>
          <p:nvPr>
            <p:ph idx="1"/>
          </p:nvPr>
        </p:nvSpPr>
        <p:spPr>
          <a:xfrm>
            <a:off x="279163" y="820396"/>
            <a:ext cx="11630826" cy="5233086"/>
          </a:xfrm>
        </p:spPr>
        <p:txBody>
          <a:bodyPr anchor="t"/>
          <a:lstStyle>
            <a:lvl1pP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3" name="Straight Connector 32"/>
          <p:cNvCxnSpPr>
            <a:cxnSpLocks/>
          </p:cNvCxnSpPr>
          <p:nvPr/>
        </p:nvCxnSpPr>
        <p:spPr>
          <a:xfrm>
            <a:off x="279163" y="693406"/>
            <a:ext cx="116308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3784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BFBC3-FEAF-410F-88D8-FC93AEDABEF6}" type="datetimeFigureOut">
              <a:rPr lang="en-SG" smtClean="0"/>
              <a:t>22/2/2024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0348763-83E6-49C9-8D8C-FDF96889EE5F}" type="slidenum">
              <a:rPr lang="en-SG" smtClean="0"/>
              <a:t>‹#›</a:t>
            </a:fld>
            <a:endParaRPr lang="en-SG"/>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707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5BFBC3-FEAF-410F-88D8-FC93AEDABEF6}" type="datetimeFigureOut">
              <a:rPr lang="en-SG" smtClean="0"/>
              <a:t>22/2/2024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0348763-83E6-49C9-8D8C-FDF96889EE5F}" type="slidenum">
              <a:rPr lang="en-SG" smtClean="0"/>
              <a:t>‹#›</a:t>
            </a:fld>
            <a:endParaRPr lang="en-SG"/>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036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5BFBC3-FEAF-410F-88D8-FC93AEDABEF6}" type="datetimeFigureOut">
              <a:rPr lang="en-SG" smtClean="0"/>
              <a:t>22/2/2024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A0348763-83E6-49C9-8D8C-FDF96889EE5F}" type="slidenum">
              <a:rPr lang="en-SG" smtClean="0"/>
              <a:t>‹#›</a:t>
            </a:fld>
            <a:endParaRPr lang="en-SG"/>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139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5BFBC3-FEAF-410F-88D8-FC93AEDABEF6}" type="datetimeFigureOut">
              <a:rPr lang="en-SG" smtClean="0"/>
              <a:t>22/2/2024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A0348763-83E6-49C9-8D8C-FDF96889EE5F}" type="slidenum">
              <a:rPr lang="en-SG" smtClean="0"/>
              <a:t>‹#›</a:t>
            </a:fld>
            <a:endParaRPr lang="en-SG"/>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2429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5BFBC3-FEAF-410F-88D8-FC93AEDABEF6}" type="datetimeFigureOut">
              <a:rPr lang="en-SG" smtClean="0"/>
              <a:t>22/2/2024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A0348763-83E6-49C9-8D8C-FDF96889EE5F}" type="slidenum">
              <a:rPr lang="en-SG" smtClean="0"/>
              <a:t>‹#›</a:t>
            </a:fld>
            <a:endParaRPr lang="en-SG"/>
          </a:p>
        </p:txBody>
      </p:sp>
    </p:spTree>
    <p:extLst>
      <p:ext uri="{BB962C8B-B14F-4D97-AF65-F5344CB8AC3E}">
        <p14:creationId xmlns:p14="http://schemas.microsoft.com/office/powerpoint/2010/main" val="77787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5BFBC3-FEAF-410F-88D8-FC93AEDABEF6}" type="datetimeFigureOut">
              <a:rPr lang="en-SG" smtClean="0"/>
              <a:t>22/2/2024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0348763-83E6-49C9-8D8C-FDF96889EE5F}" type="slidenum">
              <a:rPr lang="en-SG" smtClean="0"/>
              <a:t>‹#›</a:t>
            </a:fld>
            <a:endParaRPr lang="en-SG"/>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052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85BFBC3-FEAF-410F-88D8-FC93AEDABEF6}" type="datetimeFigureOut">
              <a:rPr lang="en-SG" smtClean="0"/>
              <a:t>22/2/2024</a:t>
            </a:fld>
            <a:endParaRPr lang="en-SG"/>
          </a:p>
        </p:txBody>
      </p:sp>
      <p:sp>
        <p:nvSpPr>
          <p:cNvPr id="6" name="Footer Placeholder 5"/>
          <p:cNvSpPr>
            <a:spLocks noGrp="1"/>
          </p:cNvSpPr>
          <p:nvPr>
            <p:ph type="ftr" sz="quarter" idx="11"/>
          </p:nvPr>
        </p:nvSpPr>
        <p:spPr>
          <a:xfrm>
            <a:off x="1447382" y="318640"/>
            <a:ext cx="5541004" cy="320931"/>
          </a:xfrm>
        </p:spPr>
        <p:txBody>
          <a:bodyPr/>
          <a:lstStyle/>
          <a:p>
            <a:endParaRPr lang="en-SG"/>
          </a:p>
        </p:txBody>
      </p:sp>
      <p:sp>
        <p:nvSpPr>
          <p:cNvPr id="7" name="Slide Number Placeholder 6"/>
          <p:cNvSpPr>
            <a:spLocks noGrp="1"/>
          </p:cNvSpPr>
          <p:nvPr>
            <p:ph type="sldNum" sz="quarter" idx="12"/>
          </p:nvPr>
        </p:nvSpPr>
        <p:spPr/>
        <p:txBody>
          <a:bodyPr/>
          <a:lstStyle/>
          <a:p>
            <a:fld id="{A0348763-83E6-49C9-8D8C-FDF96889EE5F}" type="slidenum">
              <a:rPr lang="en-SG" smtClean="0"/>
              <a:t>‹#›</a:t>
            </a:fld>
            <a:endParaRPr lang="en-SG"/>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0738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85BFBC3-FEAF-410F-88D8-FC93AEDABEF6}" type="datetimeFigureOut">
              <a:rPr lang="en-SG" smtClean="0"/>
              <a:t>22/2/2024</a:t>
            </a:fld>
            <a:endParaRPr lang="en-SG"/>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0348763-83E6-49C9-8D8C-FDF96889EE5F}" type="slidenum">
              <a:rPr lang="en-SG" smtClean="0"/>
              <a:t>‹#›</a:t>
            </a:fld>
            <a:endParaRPr lang="en-SG"/>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3202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forms.gle/c9QU94YcWjR3EZFk9"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80B2-5705-0CF9-A884-10780E6C0D96}"/>
              </a:ext>
            </a:extLst>
          </p:cNvPr>
          <p:cNvSpPr>
            <a:spLocks noGrp="1"/>
          </p:cNvSpPr>
          <p:nvPr>
            <p:ph type="ctrTitle"/>
          </p:nvPr>
        </p:nvSpPr>
        <p:spPr/>
        <p:txBody>
          <a:bodyPr/>
          <a:lstStyle/>
          <a:p>
            <a:r>
              <a:rPr lang="en-US" dirty="0"/>
              <a:t>EE2211 Tutorial 5</a:t>
            </a:r>
            <a:endParaRPr lang="en-SG" dirty="0"/>
          </a:p>
        </p:txBody>
      </p:sp>
      <p:sp>
        <p:nvSpPr>
          <p:cNvPr id="3" name="Subtitle 2">
            <a:extLst>
              <a:ext uri="{FF2B5EF4-FFF2-40B4-BE49-F238E27FC236}">
                <a16:creationId xmlns:a16="http://schemas.microsoft.com/office/drawing/2014/main" id="{9003F2D6-A9B0-5F23-A7E9-44F3CFB86DAD}"/>
              </a:ext>
            </a:extLst>
          </p:cNvPr>
          <p:cNvSpPr>
            <a:spLocks noGrp="1"/>
          </p:cNvSpPr>
          <p:nvPr>
            <p:ph type="subTitle" idx="1"/>
          </p:nvPr>
        </p:nvSpPr>
        <p:spPr>
          <a:xfrm>
            <a:off x="2584173" y="5381616"/>
            <a:ext cx="9706271" cy="674086"/>
          </a:xfrm>
        </p:spPr>
        <p:txBody>
          <a:bodyPr>
            <a:normAutofit/>
          </a:bodyPr>
          <a:lstStyle/>
          <a:p>
            <a:r>
              <a:rPr lang="en-US" sz="2400" dirty="0"/>
              <a:t>(remember to sign your attendance on the sheet of paper)</a:t>
            </a:r>
            <a:endParaRPr lang="en-SG" sz="2400" dirty="0"/>
          </a:p>
        </p:txBody>
      </p:sp>
    </p:spTree>
    <p:extLst>
      <p:ext uri="{BB962C8B-B14F-4D97-AF65-F5344CB8AC3E}">
        <p14:creationId xmlns:p14="http://schemas.microsoft.com/office/powerpoint/2010/main" val="3799789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E8BD2-20D5-D57A-ED1A-6F9BAC14EF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EFE992A-F7F5-BCF0-43BC-265C0318D73F}"/>
              </a:ext>
            </a:extLst>
          </p:cNvPr>
          <p:cNvSpPr>
            <a:spLocks noGrp="1"/>
          </p:cNvSpPr>
          <p:nvPr>
            <p:ph type="title"/>
          </p:nvPr>
        </p:nvSpPr>
        <p:spPr/>
        <p:txBody>
          <a:bodyPr/>
          <a:lstStyle/>
          <a:p>
            <a:r>
              <a:rPr lang="en-US" dirty="0"/>
              <a:t>Question 1</a:t>
            </a:r>
            <a:endParaRPr lang="en-SG" dirty="0"/>
          </a:p>
        </p:txBody>
      </p:sp>
      <p:sp>
        <p:nvSpPr>
          <p:cNvPr id="5" name="Content Placeholder 4">
            <a:extLst>
              <a:ext uri="{FF2B5EF4-FFF2-40B4-BE49-F238E27FC236}">
                <a16:creationId xmlns:a16="http://schemas.microsoft.com/office/drawing/2014/main" id="{3A563D12-DE6F-4B58-80F7-96C5628C4E05}"/>
              </a:ext>
            </a:extLst>
          </p:cNvPr>
          <p:cNvSpPr>
            <a:spLocks noGrp="1"/>
          </p:cNvSpPr>
          <p:nvPr>
            <p:ph idx="1"/>
          </p:nvPr>
        </p:nvSpPr>
        <p:spPr>
          <a:xfrm>
            <a:off x="279163" y="820396"/>
            <a:ext cx="7907708" cy="5233086"/>
          </a:xfrm>
        </p:spPr>
        <p:txBody>
          <a:bodyPr/>
          <a:lstStyle/>
          <a:p>
            <a:r>
              <a:rPr lang="en-US" dirty="0"/>
              <a:t>Given the following data pairs for training:</a:t>
            </a:r>
          </a:p>
          <a:p>
            <a:pPr marL="914400" lvl="1" indent="-457200">
              <a:buFont typeface="+mj-lt"/>
              <a:buAutoNum type="alphaLcParenR"/>
            </a:pPr>
            <a:r>
              <a:rPr lang="en-US" dirty="0"/>
              <a:t>Perform a linear regression with addition of a bias/offset term to the input feature vector and sketch the result of line fitting</a:t>
            </a:r>
          </a:p>
          <a:p>
            <a:pPr marL="914400" lvl="1" indent="-457200">
              <a:buFont typeface="+mj-lt"/>
              <a:buAutoNum type="alphaLcParenR"/>
            </a:pPr>
            <a:r>
              <a:rPr lang="en-US" dirty="0"/>
              <a:t>Perform a linear regression without inclusion of any bias/offset term and sketch the result of line fitting</a:t>
            </a:r>
          </a:p>
          <a:p>
            <a:pPr marL="914400" lvl="1" indent="-457200">
              <a:buFont typeface="+mj-lt"/>
              <a:buAutoNum type="alphaLcParenR"/>
            </a:pPr>
            <a:r>
              <a:rPr lang="en-US" dirty="0"/>
              <a:t>What is the effect of adding a bias/offset term to the input feature vector?</a:t>
            </a:r>
          </a:p>
        </p:txBody>
      </p:sp>
      <p:pic>
        <p:nvPicPr>
          <p:cNvPr id="3" name="Picture 2">
            <a:extLst>
              <a:ext uri="{FF2B5EF4-FFF2-40B4-BE49-F238E27FC236}">
                <a16:creationId xmlns:a16="http://schemas.microsoft.com/office/drawing/2014/main" id="{A83F6040-2468-088B-653D-FCCE7DB5A7D5}"/>
              </a:ext>
            </a:extLst>
          </p:cNvPr>
          <p:cNvPicPr>
            <a:picLocks noChangeAspect="1"/>
          </p:cNvPicPr>
          <p:nvPr/>
        </p:nvPicPr>
        <p:blipFill rotWithShape="1">
          <a:blip r:embed="rId2"/>
          <a:srcRect l="16542" t="22305" r="70911" b="59626"/>
          <a:stretch/>
        </p:blipFill>
        <p:spPr>
          <a:xfrm>
            <a:off x="8248810" y="820396"/>
            <a:ext cx="3681825" cy="2982484"/>
          </a:xfrm>
          <a:prstGeom prst="rect">
            <a:avLst/>
          </a:prstGeom>
        </p:spPr>
      </p:pic>
      <p:sp>
        <p:nvSpPr>
          <p:cNvPr id="2" name="TextBox 1">
            <a:extLst>
              <a:ext uri="{FF2B5EF4-FFF2-40B4-BE49-F238E27FC236}">
                <a16:creationId xmlns:a16="http://schemas.microsoft.com/office/drawing/2014/main" id="{BC5B293E-0980-5B29-A9E5-145E9537D63E}"/>
              </a:ext>
            </a:extLst>
          </p:cNvPr>
          <p:cNvSpPr txBox="1"/>
          <p:nvPr/>
        </p:nvSpPr>
        <p:spPr>
          <a:xfrm>
            <a:off x="677966" y="2717562"/>
            <a:ext cx="11439970" cy="3401227"/>
          </a:xfrm>
          <a:prstGeom prst="rect">
            <a:avLst/>
          </a:prstGeom>
          <a:solidFill>
            <a:srgbClr val="FFFF00"/>
          </a:solidFill>
        </p:spPr>
        <p:txBody>
          <a:bodyPr wrap="square" rtlCol="0">
            <a:spAutoFit/>
          </a:bodyPr>
          <a:lstStyle/>
          <a:p>
            <a:r>
              <a:rPr lang="en-US" sz="2400" dirty="0"/>
              <a:t>This is an over-determined system.</a:t>
            </a:r>
          </a:p>
          <a:p>
            <a:r>
              <a:rPr lang="en-US" sz="2400" dirty="0"/>
              <a:t>The input feature including bias/offset can be written as:</a:t>
            </a:r>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p:txBody>
      </p:sp>
      <p:pic>
        <p:nvPicPr>
          <p:cNvPr id="7" name="Picture 6">
            <a:extLst>
              <a:ext uri="{FF2B5EF4-FFF2-40B4-BE49-F238E27FC236}">
                <a16:creationId xmlns:a16="http://schemas.microsoft.com/office/drawing/2014/main" id="{AD551C55-50CC-3934-B090-6C3D93B5767F}"/>
              </a:ext>
            </a:extLst>
          </p:cNvPr>
          <p:cNvPicPr>
            <a:picLocks noChangeAspect="1"/>
          </p:cNvPicPr>
          <p:nvPr/>
        </p:nvPicPr>
        <p:blipFill rotWithShape="1">
          <a:blip r:embed="rId3"/>
          <a:srcRect l="38832" t="40748" r="24159" b="50000"/>
          <a:stretch/>
        </p:blipFill>
        <p:spPr>
          <a:xfrm>
            <a:off x="2146418" y="3545438"/>
            <a:ext cx="4512180" cy="634526"/>
          </a:xfrm>
          <a:prstGeom prst="rect">
            <a:avLst/>
          </a:prstGeom>
        </p:spPr>
      </p:pic>
      <p:pic>
        <p:nvPicPr>
          <p:cNvPr id="9" name="Picture 8">
            <a:extLst>
              <a:ext uri="{FF2B5EF4-FFF2-40B4-BE49-F238E27FC236}">
                <a16:creationId xmlns:a16="http://schemas.microsoft.com/office/drawing/2014/main" id="{D2E616F7-D480-DB02-653C-841304851D27}"/>
              </a:ext>
            </a:extLst>
          </p:cNvPr>
          <p:cNvPicPr>
            <a:picLocks noChangeAspect="1"/>
          </p:cNvPicPr>
          <p:nvPr/>
        </p:nvPicPr>
        <p:blipFill rotWithShape="1">
          <a:blip r:embed="rId4"/>
          <a:srcRect l="16542" t="54206" r="26192" b="25108"/>
          <a:stretch/>
        </p:blipFill>
        <p:spPr>
          <a:xfrm>
            <a:off x="911551" y="4377511"/>
            <a:ext cx="6981914" cy="1418602"/>
          </a:xfrm>
          <a:prstGeom prst="rect">
            <a:avLst/>
          </a:prstGeom>
        </p:spPr>
      </p:pic>
      <p:pic>
        <p:nvPicPr>
          <p:cNvPr id="11" name="Picture 10">
            <a:extLst>
              <a:ext uri="{FF2B5EF4-FFF2-40B4-BE49-F238E27FC236}">
                <a16:creationId xmlns:a16="http://schemas.microsoft.com/office/drawing/2014/main" id="{0B72E3FE-CF63-83E8-23A2-0D0B058D0332}"/>
              </a:ext>
            </a:extLst>
          </p:cNvPr>
          <p:cNvPicPr>
            <a:picLocks noChangeAspect="1"/>
          </p:cNvPicPr>
          <p:nvPr/>
        </p:nvPicPr>
        <p:blipFill rotWithShape="1">
          <a:blip r:embed="rId5"/>
          <a:srcRect l="24113" t="19937" r="29275" b="13146"/>
          <a:stretch/>
        </p:blipFill>
        <p:spPr>
          <a:xfrm>
            <a:off x="8144473" y="2876414"/>
            <a:ext cx="3890497" cy="3141650"/>
          </a:xfrm>
          <a:prstGeom prst="rect">
            <a:avLst/>
          </a:prstGeom>
        </p:spPr>
      </p:pic>
    </p:spTree>
    <p:extLst>
      <p:ext uri="{BB962C8B-B14F-4D97-AF65-F5344CB8AC3E}">
        <p14:creationId xmlns:p14="http://schemas.microsoft.com/office/powerpoint/2010/main" val="21146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FAD5-F8BC-6467-0881-73BA3F3FA3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087469-B694-76F2-7A3D-086A4B73135C}"/>
              </a:ext>
            </a:extLst>
          </p:cNvPr>
          <p:cNvSpPr>
            <a:spLocks noGrp="1"/>
          </p:cNvSpPr>
          <p:nvPr>
            <p:ph type="title"/>
          </p:nvPr>
        </p:nvSpPr>
        <p:spPr/>
        <p:txBody>
          <a:bodyPr/>
          <a:lstStyle/>
          <a:p>
            <a:r>
              <a:rPr lang="en-US" dirty="0"/>
              <a:t>Question 1</a:t>
            </a:r>
            <a:endParaRPr lang="en-SG" dirty="0"/>
          </a:p>
        </p:txBody>
      </p:sp>
      <p:sp>
        <p:nvSpPr>
          <p:cNvPr id="5" name="Content Placeholder 4">
            <a:extLst>
              <a:ext uri="{FF2B5EF4-FFF2-40B4-BE49-F238E27FC236}">
                <a16:creationId xmlns:a16="http://schemas.microsoft.com/office/drawing/2014/main" id="{5794013B-CE5C-90C0-95F9-64828109E900}"/>
              </a:ext>
            </a:extLst>
          </p:cNvPr>
          <p:cNvSpPr>
            <a:spLocks noGrp="1"/>
          </p:cNvSpPr>
          <p:nvPr>
            <p:ph idx="1"/>
          </p:nvPr>
        </p:nvSpPr>
        <p:spPr>
          <a:xfrm>
            <a:off x="279163" y="820396"/>
            <a:ext cx="7907708" cy="5233086"/>
          </a:xfrm>
        </p:spPr>
        <p:txBody>
          <a:bodyPr/>
          <a:lstStyle/>
          <a:p>
            <a:r>
              <a:rPr lang="en-US" dirty="0"/>
              <a:t>Given the following data pairs for training:</a:t>
            </a:r>
          </a:p>
          <a:p>
            <a:pPr marL="914400" lvl="1" indent="-457200">
              <a:buFont typeface="+mj-lt"/>
              <a:buAutoNum type="alphaLcParenR" startAt="2"/>
            </a:pPr>
            <a:r>
              <a:rPr lang="en-US" dirty="0"/>
              <a:t>Perform a linear regression without inclusion of any bias/offset term and sketch the result of line fitting</a:t>
            </a:r>
          </a:p>
        </p:txBody>
      </p:sp>
      <p:pic>
        <p:nvPicPr>
          <p:cNvPr id="3" name="Picture 2">
            <a:extLst>
              <a:ext uri="{FF2B5EF4-FFF2-40B4-BE49-F238E27FC236}">
                <a16:creationId xmlns:a16="http://schemas.microsoft.com/office/drawing/2014/main" id="{CA99A843-EAC9-895A-A53C-F4428036827B}"/>
              </a:ext>
            </a:extLst>
          </p:cNvPr>
          <p:cNvPicPr>
            <a:picLocks noChangeAspect="1"/>
          </p:cNvPicPr>
          <p:nvPr/>
        </p:nvPicPr>
        <p:blipFill rotWithShape="1">
          <a:blip r:embed="rId2"/>
          <a:srcRect l="16542" t="22305" r="70911" b="59626"/>
          <a:stretch/>
        </p:blipFill>
        <p:spPr>
          <a:xfrm>
            <a:off x="8248810" y="820396"/>
            <a:ext cx="3681825" cy="2982484"/>
          </a:xfrm>
          <a:prstGeom prst="rect">
            <a:avLst/>
          </a:prstGeom>
        </p:spPr>
      </p:pic>
      <p:sp>
        <p:nvSpPr>
          <p:cNvPr id="2" name="TextBox 1">
            <a:extLst>
              <a:ext uri="{FF2B5EF4-FFF2-40B4-BE49-F238E27FC236}">
                <a16:creationId xmlns:a16="http://schemas.microsoft.com/office/drawing/2014/main" id="{2C37509A-8540-9E7B-6C25-41C4AE87B0A6}"/>
              </a:ext>
            </a:extLst>
          </p:cNvPr>
          <p:cNvSpPr txBox="1"/>
          <p:nvPr/>
        </p:nvSpPr>
        <p:spPr>
          <a:xfrm>
            <a:off x="677966" y="2717562"/>
            <a:ext cx="11439970" cy="3416320"/>
          </a:xfrm>
          <a:prstGeom prst="rect">
            <a:avLst/>
          </a:prstGeom>
          <a:solidFill>
            <a:srgbClr val="FFFF00"/>
          </a:solidFill>
        </p:spPr>
        <p:txBody>
          <a:bodyPr wrap="square" rtlCol="0">
            <a:spAutoFit/>
          </a:bodyPr>
          <a:lstStyle/>
          <a:p>
            <a:r>
              <a:rPr lang="en-US" sz="2400" dirty="0"/>
              <a:t>In this case, the input feature without inclusion </a:t>
            </a:r>
          </a:p>
          <a:p>
            <a:r>
              <a:rPr lang="en-US" sz="2400" dirty="0"/>
              <a:t>of bias/offset is a vector given by</a:t>
            </a:r>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p:txBody>
      </p:sp>
      <p:pic>
        <p:nvPicPr>
          <p:cNvPr id="8" name="Picture 7">
            <a:extLst>
              <a:ext uri="{FF2B5EF4-FFF2-40B4-BE49-F238E27FC236}">
                <a16:creationId xmlns:a16="http://schemas.microsoft.com/office/drawing/2014/main" id="{B314DC59-FB48-AD95-99C7-F0F6D514A867}"/>
              </a:ext>
            </a:extLst>
          </p:cNvPr>
          <p:cNvPicPr>
            <a:picLocks noChangeAspect="1"/>
          </p:cNvPicPr>
          <p:nvPr/>
        </p:nvPicPr>
        <p:blipFill rotWithShape="1">
          <a:blip r:embed="rId3"/>
          <a:srcRect l="68090" t="61682" r="15888" b="34206"/>
          <a:stretch/>
        </p:blipFill>
        <p:spPr>
          <a:xfrm>
            <a:off x="1806698" y="3522933"/>
            <a:ext cx="3939611" cy="568744"/>
          </a:xfrm>
          <a:prstGeom prst="rect">
            <a:avLst/>
          </a:prstGeom>
        </p:spPr>
      </p:pic>
      <p:pic>
        <p:nvPicPr>
          <p:cNvPr id="12" name="Picture 11">
            <a:extLst>
              <a:ext uri="{FF2B5EF4-FFF2-40B4-BE49-F238E27FC236}">
                <a16:creationId xmlns:a16="http://schemas.microsoft.com/office/drawing/2014/main" id="{EC63D525-DB55-AA6F-EB40-6F0C8FB690A1}"/>
              </a:ext>
            </a:extLst>
          </p:cNvPr>
          <p:cNvPicPr>
            <a:picLocks noChangeAspect="1"/>
          </p:cNvPicPr>
          <p:nvPr/>
        </p:nvPicPr>
        <p:blipFill rotWithShape="1">
          <a:blip r:embed="rId4"/>
          <a:srcRect l="16752" t="59663" r="38738" b="20498"/>
          <a:stretch/>
        </p:blipFill>
        <p:spPr>
          <a:xfrm>
            <a:off x="877369" y="4216777"/>
            <a:ext cx="7067965" cy="1772066"/>
          </a:xfrm>
          <a:prstGeom prst="rect">
            <a:avLst/>
          </a:prstGeom>
        </p:spPr>
      </p:pic>
      <p:pic>
        <p:nvPicPr>
          <p:cNvPr id="14" name="Picture 13">
            <a:extLst>
              <a:ext uri="{FF2B5EF4-FFF2-40B4-BE49-F238E27FC236}">
                <a16:creationId xmlns:a16="http://schemas.microsoft.com/office/drawing/2014/main" id="{0A5F0D97-0415-07E2-03E4-67C22C06DB1B}"/>
              </a:ext>
            </a:extLst>
          </p:cNvPr>
          <p:cNvPicPr>
            <a:picLocks noChangeAspect="1"/>
          </p:cNvPicPr>
          <p:nvPr/>
        </p:nvPicPr>
        <p:blipFill rotWithShape="1">
          <a:blip r:embed="rId5"/>
          <a:srcRect l="43738" t="25171" r="32343" b="40337"/>
          <a:stretch/>
        </p:blipFill>
        <p:spPr>
          <a:xfrm>
            <a:off x="8138364" y="2889110"/>
            <a:ext cx="3902716" cy="3165586"/>
          </a:xfrm>
          <a:prstGeom prst="rect">
            <a:avLst/>
          </a:prstGeom>
        </p:spPr>
      </p:pic>
    </p:spTree>
    <p:extLst>
      <p:ext uri="{BB962C8B-B14F-4D97-AF65-F5344CB8AC3E}">
        <p14:creationId xmlns:p14="http://schemas.microsoft.com/office/powerpoint/2010/main" val="1169241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7BD93-4BC6-D094-BCB5-FBC16796D73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0437B8-5444-C15A-5E2E-8521085F7949}"/>
              </a:ext>
            </a:extLst>
          </p:cNvPr>
          <p:cNvSpPr>
            <a:spLocks noGrp="1"/>
          </p:cNvSpPr>
          <p:nvPr>
            <p:ph type="title"/>
          </p:nvPr>
        </p:nvSpPr>
        <p:spPr/>
        <p:txBody>
          <a:bodyPr/>
          <a:lstStyle/>
          <a:p>
            <a:r>
              <a:rPr lang="en-US" dirty="0"/>
              <a:t>Question 1</a:t>
            </a:r>
            <a:endParaRPr lang="en-SG" dirty="0"/>
          </a:p>
        </p:txBody>
      </p:sp>
      <p:sp>
        <p:nvSpPr>
          <p:cNvPr id="5" name="Content Placeholder 4">
            <a:extLst>
              <a:ext uri="{FF2B5EF4-FFF2-40B4-BE49-F238E27FC236}">
                <a16:creationId xmlns:a16="http://schemas.microsoft.com/office/drawing/2014/main" id="{701DD66E-3765-B1E4-06C5-7B8A16E1DEE9}"/>
              </a:ext>
            </a:extLst>
          </p:cNvPr>
          <p:cNvSpPr>
            <a:spLocks noGrp="1"/>
          </p:cNvSpPr>
          <p:nvPr>
            <p:ph idx="1"/>
          </p:nvPr>
        </p:nvSpPr>
        <p:spPr>
          <a:xfrm>
            <a:off x="279163" y="820396"/>
            <a:ext cx="7907708" cy="5233086"/>
          </a:xfrm>
        </p:spPr>
        <p:txBody>
          <a:bodyPr/>
          <a:lstStyle/>
          <a:p>
            <a:r>
              <a:rPr lang="en-US" dirty="0"/>
              <a:t>Given the following data pairs for training:</a:t>
            </a:r>
          </a:p>
          <a:p>
            <a:pPr marL="914400" lvl="1" indent="-457200">
              <a:buFont typeface="+mj-lt"/>
              <a:buAutoNum type="alphaLcParenR" startAt="3"/>
            </a:pPr>
            <a:r>
              <a:rPr lang="en-US" dirty="0"/>
              <a:t>What is the effect of adding a bias/offset term to the input feature vector?</a:t>
            </a:r>
          </a:p>
        </p:txBody>
      </p:sp>
      <p:pic>
        <p:nvPicPr>
          <p:cNvPr id="3" name="Picture 2">
            <a:extLst>
              <a:ext uri="{FF2B5EF4-FFF2-40B4-BE49-F238E27FC236}">
                <a16:creationId xmlns:a16="http://schemas.microsoft.com/office/drawing/2014/main" id="{6106C18B-BCFD-79FF-2E61-C11D890F1521}"/>
              </a:ext>
            </a:extLst>
          </p:cNvPr>
          <p:cNvPicPr>
            <a:picLocks noChangeAspect="1"/>
          </p:cNvPicPr>
          <p:nvPr/>
        </p:nvPicPr>
        <p:blipFill rotWithShape="1">
          <a:blip r:embed="rId2"/>
          <a:srcRect l="16542" t="22305" r="70911" b="59626"/>
          <a:stretch/>
        </p:blipFill>
        <p:spPr>
          <a:xfrm>
            <a:off x="8248810" y="820396"/>
            <a:ext cx="3681825" cy="2982484"/>
          </a:xfrm>
          <a:prstGeom prst="rect">
            <a:avLst/>
          </a:prstGeom>
        </p:spPr>
      </p:pic>
      <p:sp>
        <p:nvSpPr>
          <p:cNvPr id="2" name="TextBox 1">
            <a:extLst>
              <a:ext uri="{FF2B5EF4-FFF2-40B4-BE49-F238E27FC236}">
                <a16:creationId xmlns:a16="http://schemas.microsoft.com/office/drawing/2014/main" id="{FD7432F4-7E0F-CC13-CBBF-E1A499A47A7B}"/>
              </a:ext>
            </a:extLst>
          </p:cNvPr>
          <p:cNvSpPr txBox="1"/>
          <p:nvPr/>
        </p:nvSpPr>
        <p:spPr>
          <a:xfrm>
            <a:off x="0" y="2311638"/>
            <a:ext cx="12117936" cy="4154984"/>
          </a:xfrm>
          <a:prstGeom prst="rect">
            <a:avLst/>
          </a:prstGeom>
          <a:solidFill>
            <a:srgbClr val="FFFF00"/>
          </a:solidFill>
        </p:spPr>
        <p:txBody>
          <a:bodyPr wrap="square" rtlCol="0">
            <a:spAutoFit/>
          </a:bodyPr>
          <a:lstStyle/>
          <a:p>
            <a:r>
              <a:rPr lang="en-US" sz="2400" dirty="0"/>
              <a:t>The bias/offset term allows the line to move away from the origin (moved vertically in this case).</a:t>
            </a:r>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p:txBody>
      </p:sp>
      <p:pic>
        <p:nvPicPr>
          <p:cNvPr id="12" name="Picture 11">
            <a:extLst>
              <a:ext uri="{FF2B5EF4-FFF2-40B4-BE49-F238E27FC236}">
                <a16:creationId xmlns:a16="http://schemas.microsoft.com/office/drawing/2014/main" id="{D1C9EBF7-B082-789F-832A-B8A576493FCB}"/>
              </a:ext>
            </a:extLst>
          </p:cNvPr>
          <p:cNvPicPr>
            <a:picLocks noChangeAspect="1"/>
          </p:cNvPicPr>
          <p:nvPr/>
        </p:nvPicPr>
        <p:blipFill rotWithShape="1">
          <a:blip r:embed="rId3"/>
          <a:srcRect l="24113" t="19937" r="29275" b="13146"/>
          <a:stretch/>
        </p:blipFill>
        <p:spPr>
          <a:xfrm>
            <a:off x="1068691" y="2910617"/>
            <a:ext cx="4089287" cy="3302176"/>
          </a:xfrm>
          <a:prstGeom prst="rect">
            <a:avLst/>
          </a:prstGeom>
        </p:spPr>
      </p:pic>
      <p:sp>
        <p:nvSpPr>
          <p:cNvPr id="13" name="TextBox 12">
            <a:extLst>
              <a:ext uri="{FF2B5EF4-FFF2-40B4-BE49-F238E27FC236}">
                <a16:creationId xmlns:a16="http://schemas.microsoft.com/office/drawing/2014/main" id="{1C96A721-E0B8-157C-8A99-970986B7CB60}"/>
              </a:ext>
            </a:extLst>
          </p:cNvPr>
          <p:cNvSpPr txBox="1"/>
          <p:nvPr/>
        </p:nvSpPr>
        <p:spPr>
          <a:xfrm>
            <a:off x="2518161" y="6053482"/>
            <a:ext cx="1385316" cy="461665"/>
          </a:xfrm>
          <a:prstGeom prst="rect">
            <a:avLst/>
          </a:prstGeom>
          <a:noFill/>
        </p:spPr>
        <p:txBody>
          <a:bodyPr wrap="none" rtlCol="0">
            <a:spAutoFit/>
          </a:bodyPr>
          <a:lstStyle/>
          <a:p>
            <a:r>
              <a:rPr lang="en-US" sz="2400" dirty="0"/>
              <a:t>With bias</a:t>
            </a:r>
            <a:endParaRPr lang="en-SG" sz="2400" dirty="0"/>
          </a:p>
        </p:txBody>
      </p:sp>
      <p:sp>
        <p:nvSpPr>
          <p:cNvPr id="14" name="TextBox 13">
            <a:extLst>
              <a:ext uri="{FF2B5EF4-FFF2-40B4-BE49-F238E27FC236}">
                <a16:creationId xmlns:a16="http://schemas.microsoft.com/office/drawing/2014/main" id="{B3FB1400-57FA-74EE-5177-3E359C95D1BE}"/>
              </a:ext>
            </a:extLst>
          </p:cNvPr>
          <p:cNvSpPr txBox="1"/>
          <p:nvPr/>
        </p:nvSpPr>
        <p:spPr>
          <a:xfrm>
            <a:off x="8015058" y="6037766"/>
            <a:ext cx="1811714" cy="461665"/>
          </a:xfrm>
          <a:prstGeom prst="rect">
            <a:avLst/>
          </a:prstGeom>
          <a:noFill/>
        </p:spPr>
        <p:txBody>
          <a:bodyPr wrap="none" rtlCol="0">
            <a:spAutoFit/>
          </a:bodyPr>
          <a:lstStyle/>
          <a:p>
            <a:r>
              <a:rPr lang="en-US" sz="2400" dirty="0"/>
              <a:t>Without bias</a:t>
            </a:r>
            <a:endParaRPr lang="en-SG" sz="2400" dirty="0"/>
          </a:p>
        </p:txBody>
      </p:sp>
      <p:pic>
        <p:nvPicPr>
          <p:cNvPr id="6" name="Picture 5">
            <a:extLst>
              <a:ext uri="{FF2B5EF4-FFF2-40B4-BE49-F238E27FC236}">
                <a16:creationId xmlns:a16="http://schemas.microsoft.com/office/drawing/2014/main" id="{F7B0D815-81BD-DF47-E66D-DFFB0F48DF1B}"/>
              </a:ext>
            </a:extLst>
          </p:cNvPr>
          <p:cNvPicPr>
            <a:picLocks noChangeAspect="1"/>
          </p:cNvPicPr>
          <p:nvPr/>
        </p:nvPicPr>
        <p:blipFill rotWithShape="1">
          <a:blip r:embed="rId4"/>
          <a:srcRect l="43738" t="25171" r="32343" b="40337"/>
          <a:stretch/>
        </p:blipFill>
        <p:spPr>
          <a:xfrm>
            <a:off x="6969557" y="2904301"/>
            <a:ext cx="3902716" cy="3165586"/>
          </a:xfrm>
          <a:prstGeom prst="rect">
            <a:avLst/>
          </a:prstGeom>
        </p:spPr>
      </p:pic>
    </p:spTree>
    <p:extLst>
      <p:ext uri="{BB962C8B-B14F-4D97-AF65-F5344CB8AC3E}">
        <p14:creationId xmlns:p14="http://schemas.microsoft.com/office/powerpoint/2010/main" val="3733980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a:t>
            </a:r>
            <a:endParaRPr lang="en-SG" dirty="0"/>
          </a:p>
        </p:txBody>
      </p:sp>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6506198" cy="5233086"/>
          </a:xfrm>
        </p:spPr>
        <p:txBody>
          <a:bodyPr/>
          <a:lstStyle/>
          <a:p>
            <a:r>
              <a:rPr lang="en-US" dirty="0"/>
              <a:t>Given the following data pairs for training:</a:t>
            </a:r>
          </a:p>
          <a:p>
            <a:pPr marL="914400" lvl="1" indent="-457200">
              <a:buFont typeface="+mj-lt"/>
              <a:buAutoNum type="alphaLcParenR"/>
            </a:pPr>
            <a:r>
              <a:rPr lang="en-US" dirty="0"/>
              <a:t>Predict the following test data without inclusion of an input bias/offset term</a:t>
            </a:r>
          </a:p>
          <a:p>
            <a:pPr marL="914400" lvl="1" indent="-457200">
              <a:buFont typeface="+mj-lt"/>
              <a:buAutoNum type="alphaLcParenR"/>
            </a:pPr>
            <a:r>
              <a:rPr lang="en-US" dirty="0"/>
              <a:t>Predict the following test data with inclusion of an input bias/offset term</a:t>
            </a:r>
          </a:p>
        </p:txBody>
      </p:sp>
      <p:pic>
        <p:nvPicPr>
          <p:cNvPr id="6" name="Picture 5">
            <a:extLst>
              <a:ext uri="{FF2B5EF4-FFF2-40B4-BE49-F238E27FC236}">
                <a16:creationId xmlns:a16="http://schemas.microsoft.com/office/drawing/2014/main" id="{2EB1E253-A3D6-8098-CF22-2B321DB48916}"/>
              </a:ext>
            </a:extLst>
          </p:cNvPr>
          <p:cNvPicPr>
            <a:picLocks noChangeAspect="1"/>
          </p:cNvPicPr>
          <p:nvPr/>
        </p:nvPicPr>
        <p:blipFill rotWithShape="1">
          <a:blip r:embed="rId2"/>
          <a:srcRect l="28598" t="20685" r="30047" b="43676"/>
          <a:stretch/>
        </p:blipFill>
        <p:spPr>
          <a:xfrm>
            <a:off x="6867970" y="984903"/>
            <a:ext cx="5042019" cy="2444097"/>
          </a:xfrm>
          <a:prstGeom prst="rect">
            <a:avLst/>
          </a:prstGeom>
        </p:spPr>
      </p:pic>
      <p:pic>
        <p:nvPicPr>
          <p:cNvPr id="8" name="Picture 7">
            <a:extLst>
              <a:ext uri="{FF2B5EF4-FFF2-40B4-BE49-F238E27FC236}">
                <a16:creationId xmlns:a16="http://schemas.microsoft.com/office/drawing/2014/main" id="{F6150045-6047-668A-A6D2-43B14B4D6B0C}"/>
              </a:ext>
            </a:extLst>
          </p:cNvPr>
          <p:cNvPicPr>
            <a:picLocks noChangeAspect="1"/>
          </p:cNvPicPr>
          <p:nvPr/>
        </p:nvPicPr>
        <p:blipFill rotWithShape="1">
          <a:blip r:embed="rId3"/>
          <a:srcRect l="24953" t="29661" r="32430" b="57259"/>
          <a:stretch/>
        </p:blipFill>
        <p:spPr>
          <a:xfrm>
            <a:off x="1839915" y="3895343"/>
            <a:ext cx="8512169" cy="1469637"/>
          </a:xfrm>
          <a:prstGeom prst="rect">
            <a:avLst/>
          </a:prstGeom>
        </p:spPr>
      </p:pic>
    </p:spTree>
    <p:extLst>
      <p:ext uri="{BB962C8B-B14F-4D97-AF65-F5344CB8AC3E}">
        <p14:creationId xmlns:p14="http://schemas.microsoft.com/office/powerpoint/2010/main" val="224777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15359-D02B-3F41-034A-3A5999E641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2D08C2-9C1E-186F-668E-076852F97FDC}"/>
              </a:ext>
            </a:extLst>
          </p:cNvPr>
          <p:cNvSpPr>
            <a:spLocks noGrp="1"/>
          </p:cNvSpPr>
          <p:nvPr>
            <p:ph type="title"/>
          </p:nvPr>
        </p:nvSpPr>
        <p:spPr/>
        <p:txBody>
          <a:bodyPr/>
          <a:lstStyle/>
          <a:p>
            <a:r>
              <a:rPr lang="en-US" dirty="0"/>
              <a:t>Question 2</a:t>
            </a:r>
            <a:endParaRPr lang="en-SG" dirty="0"/>
          </a:p>
        </p:txBody>
      </p:sp>
      <p:sp>
        <p:nvSpPr>
          <p:cNvPr id="5" name="Content Placeholder 4">
            <a:extLst>
              <a:ext uri="{FF2B5EF4-FFF2-40B4-BE49-F238E27FC236}">
                <a16:creationId xmlns:a16="http://schemas.microsoft.com/office/drawing/2014/main" id="{910F6147-A143-6F59-CB4D-4A7A6CF9B48F}"/>
              </a:ext>
            </a:extLst>
          </p:cNvPr>
          <p:cNvSpPr>
            <a:spLocks noGrp="1"/>
          </p:cNvSpPr>
          <p:nvPr>
            <p:ph idx="1"/>
          </p:nvPr>
        </p:nvSpPr>
        <p:spPr>
          <a:xfrm>
            <a:off x="279163" y="820396"/>
            <a:ext cx="6506198" cy="5233086"/>
          </a:xfrm>
        </p:spPr>
        <p:txBody>
          <a:bodyPr/>
          <a:lstStyle/>
          <a:p>
            <a:r>
              <a:rPr lang="en-US" dirty="0"/>
              <a:t>Given the following data pairs for training:</a:t>
            </a:r>
          </a:p>
          <a:p>
            <a:pPr marL="914400" lvl="1" indent="-457200">
              <a:buFont typeface="+mj-lt"/>
              <a:buAutoNum type="alphaLcParenR"/>
            </a:pPr>
            <a:r>
              <a:rPr lang="en-US" dirty="0"/>
              <a:t>Predict the following test data </a:t>
            </a:r>
            <a:r>
              <a:rPr lang="en-US" b="1" dirty="0"/>
              <a:t>without</a:t>
            </a:r>
            <a:r>
              <a:rPr lang="en-US" dirty="0"/>
              <a:t> inclusion of an input bias/offset term</a:t>
            </a:r>
          </a:p>
        </p:txBody>
      </p:sp>
      <p:pic>
        <p:nvPicPr>
          <p:cNvPr id="6" name="Picture 5">
            <a:extLst>
              <a:ext uri="{FF2B5EF4-FFF2-40B4-BE49-F238E27FC236}">
                <a16:creationId xmlns:a16="http://schemas.microsoft.com/office/drawing/2014/main" id="{B5F5B470-F8B9-22DE-0923-F47001A36EC3}"/>
              </a:ext>
            </a:extLst>
          </p:cNvPr>
          <p:cNvPicPr>
            <a:picLocks noChangeAspect="1"/>
          </p:cNvPicPr>
          <p:nvPr/>
        </p:nvPicPr>
        <p:blipFill rotWithShape="1">
          <a:blip r:embed="rId2"/>
          <a:srcRect l="28598" t="20685" r="30047" b="43676"/>
          <a:stretch/>
        </p:blipFill>
        <p:spPr>
          <a:xfrm>
            <a:off x="6867970" y="984903"/>
            <a:ext cx="5042019" cy="2444097"/>
          </a:xfrm>
          <a:prstGeom prst="rect">
            <a:avLst/>
          </a:prstGeom>
        </p:spPr>
      </p:pic>
      <p:pic>
        <p:nvPicPr>
          <p:cNvPr id="8" name="Picture 7">
            <a:extLst>
              <a:ext uri="{FF2B5EF4-FFF2-40B4-BE49-F238E27FC236}">
                <a16:creationId xmlns:a16="http://schemas.microsoft.com/office/drawing/2014/main" id="{3A41F49F-6BA3-58ED-056D-679143BBE605}"/>
              </a:ext>
            </a:extLst>
          </p:cNvPr>
          <p:cNvPicPr>
            <a:picLocks noChangeAspect="1"/>
          </p:cNvPicPr>
          <p:nvPr/>
        </p:nvPicPr>
        <p:blipFill rotWithShape="1">
          <a:blip r:embed="rId3"/>
          <a:srcRect l="24953" t="29661" r="32430" b="57259"/>
          <a:stretch/>
        </p:blipFill>
        <p:spPr>
          <a:xfrm>
            <a:off x="279163" y="2334665"/>
            <a:ext cx="6338411" cy="1094335"/>
          </a:xfrm>
          <a:prstGeom prst="rect">
            <a:avLst/>
          </a:prstGeom>
        </p:spPr>
      </p:pic>
      <p:sp>
        <p:nvSpPr>
          <p:cNvPr id="2" name="TextBox 1">
            <a:extLst>
              <a:ext uri="{FF2B5EF4-FFF2-40B4-BE49-F238E27FC236}">
                <a16:creationId xmlns:a16="http://schemas.microsoft.com/office/drawing/2014/main" id="{D207664B-D582-57B5-0038-1CEBC36BFA35}"/>
              </a:ext>
            </a:extLst>
          </p:cNvPr>
          <p:cNvSpPr txBox="1"/>
          <p:nvPr/>
        </p:nvSpPr>
        <p:spPr>
          <a:xfrm>
            <a:off x="374591" y="3601441"/>
            <a:ext cx="11439970" cy="2677656"/>
          </a:xfrm>
          <a:prstGeom prst="rect">
            <a:avLst/>
          </a:prstGeom>
          <a:solidFill>
            <a:srgbClr val="FFFF00"/>
          </a:solidFill>
        </p:spPr>
        <p:txBody>
          <a:bodyPr wrap="square" rtlCol="0">
            <a:spAutoFit/>
          </a:bodyPr>
          <a:lstStyle/>
          <a:p>
            <a:r>
              <a:rPr lang="en-US" sz="2400" dirty="0"/>
              <a:t>Without bias, this is an even-determined system and X is invertible.</a:t>
            </a:r>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p:txBody>
      </p:sp>
      <p:pic>
        <p:nvPicPr>
          <p:cNvPr id="7" name="Picture 6">
            <a:extLst>
              <a:ext uri="{FF2B5EF4-FFF2-40B4-BE49-F238E27FC236}">
                <a16:creationId xmlns:a16="http://schemas.microsoft.com/office/drawing/2014/main" id="{5B76069A-6D2C-E4A5-E891-8B7E1C8A0296}"/>
              </a:ext>
            </a:extLst>
          </p:cNvPr>
          <p:cNvPicPr>
            <a:picLocks noChangeAspect="1"/>
          </p:cNvPicPr>
          <p:nvPr/>
        </p:nvPicPr>
        <p:blipFill rotWithShape="1">
          <a:blip r:embed="rId4"/>
          <a:srcRect l="30841" t="29661" r="13154" b="41682"/>
          <a:stretch/>
        </p:blipFill>
        <p:spPr>
          <a:xfrm>
            <a:off x="2325883" y="4154901"/>
            <a:ext cx="6828088" cy="1965294"/>
          </a:xfrm>
          <a:prstGeom prst="rect">
            <a:avLst/>
          </a:prstGeom>
        </p:spPr>
      </p:pic>
    </p:spTree>
    <p:extLst>
      <p:ext uri="{BB962C8B-B14F-4D97-AF65-F5344CB8AC3E}">
        <p14:creationId xmlns:p14="http://schemas.microsoft.com/office/powerpoint/2010/main" val="4285327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02E4B-A768-B4BE-D5FC-F39B6AABD2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D11A5BB-8D9E-517C-4F61-8C46CF96BBA3}"/>
              </a:ext>
            </a:extLst>
          </p:cNvPr>
          <p:cNvSpPr>
            <a:spLocks noGrp="1"/>
          </p:cNvSpPr>
          <p:nvPr>
            <p:ph type="title"/>
          </p:nvPr>
        </p:nvSpPr>
        <p:spPr/>
        <p:txBody>
          <a:bodyPr/>
          <a:lstStyle/>
          <a:p>
            <a:r>
              <a:rPr lang="en-US" dirty="0"/>
              <a:t>Question 2</a:t>
            </a:r>
            <a:endParaRPr lang="en-SG" dirty="0"/>
          </a:p>
        </p:txBody>
      </p:sp>
      <p:sp>
        <p:nvSpPr>
          <p:cNvPr id="5" name="Content Placeholder 4">
            <a:extLst>
              <a:ext uri="{FF2B5EF4-FFF2-40B4-BE49-F238E27FC236}">
                <a16:creationId xmlns:a16="http://schemas.microsoft.com/office/drawing/2014/main" id="{D5D0E680-FE78-E06E-26DD-39678F81EEAE}"/>
              </a:ext>
            </a:extLst>
          </p:cNvPr>
          <p:cNvSpPr>
            <a:spLocks noGrp="1"/>
          </p:cNvSpPr>
          <p:nvPr>
            <p:ph idx="1"/>
          </p:nvPr>
        </p:nvSpPr>
        <p:spPr>
          <a:xfrm>
            <a:off x="279163" y="820396"/>
            <a:ext cx="6506198" cy="5233086"/>
          </a:xfrm>
        </p:spPr>
        <p:txBody>
          <a:bodyPr/>
          <a:lstStyle/>
          <a:p>
            <a:r>
              <a:rPr lang="en-US" dirty="0"/>
              <a:t>Given the following data pairs for training:</a:t>
            </a:r>
          </a:p>
          <a:p>
            <a:pPr marL="914400" lvl="1" indent="-457200">
              <a:buFont typeface="+mj-lt"/>
              <a:buAutoNum type="alphaLcParenR" startAt="2"/>
            </a:pPr>
            <a:r>
              <a:rPr lang="en-US" dirty="0"/>
              <a:t>Predict the following test data </a:t>
            </a:r>
            <a:r>
              <a:rPr lang="en-US" b="1" dirty="0"/>
              <a:t>with</a:t>
            </a:r>
            <a:r>
              <a:rPr lang="en-US" dirty="0"/>
              <a:t> inclusion of an input bias/offset term</a:t>
            </a:r>
          </a:p>
        </p:txBody>
      </p:sp>
      <p:pic>
        <p:nvPicPr>
          <p:cNvPr id="6" name="Picture 5">
            <a:extLst>
              <a:ext uri="{FF2B5EF4-FFF2-40B4-BE49-F238E27FC236}">
                <a16:creationId xmlns:a16="http://schemas.microsoft.com/office/drawing/2014/main" id="{4AA935DE-6D7F-A2C0-F559-CD4E5D96D1A5}"/>
              </a:ext>
            </a:extLst>
          </p:cNvPr>
          <p:cNvPicPr>
            <a:picLocks noChangeAspect="1"/>
          </p:cNvPicPr>
          <p:nvPr/>
        </p:nvPicPr>
        <p:blipFill rotWithShape="1">
          <a:blip r:embed="rId2"/>
          <a:srcRect l="28598" t="20685" r="30047" b="43676"/>
          <a:stretch/>
        </p:blipFill>
        <p:spPr>
          <a:xfrm>
            <a:off x="6867970" y="984903"/>
            <a:ext cx="5042019" cy="2444097"/>
          </a:xfrm>
          <a:prstGeom prst="rect">
            <a:avLst/>
          </a:prstGeom>
        </p:spPr>
      </p:pic>
      <p:pic>
        <p:nvPicPr>
          <p:cNvPr id="8" name="Picture 7">
            <a:extLst>
              <a:ext uri="{FF2B5EF4-FFF2-40B4-BE49-F238E27FC236}">
                <a16:creationId xmlns:a16="http://schemas.microsoft.com/office/drawing/2014/main" id="{8F0B2292-75DE-EAEE-EC47-04208051F86D}"/>
              </a:ext>
            </a:extLst>
          </p:cNvPr>
          <p:cNvPicPr>
            <a:picLocks noChangeAspect="1"/>
          </p:cNvPicPr>
          <p:nvPr/>
        </p:nvPicPr>
        <p:blipFill rotWithShape="1">
          <a:blip r:embed="rId3"/>
          <a:srcRect l="24953" t="29661" r="32430" b="57259"/>
          <a:stretch/>
        </p:blipFill>
        <p:spPr>
          <a:xfrm>
            <a:off x="279163" y="2334665"/>
            <a:ext cx="6338411" cy="1094335"/>
          </a:xfrm>
          <a:prstGeom prst="rect">
            <a:avLst/>
          </a:prstGeom>
        </p:spPr>
      </p:pic>
      <p:sp>
        <p:nvSpPr>
          <p:cNvPr id="2" name="TextBox 1">
            <a:extLst>
              <a:ext uri="{FF2B5EF4-FFF2-40B4-BE49-F238E27FC236}">
                <a16:creationId xmlns:a16="http://schemas.microsoft.com/office/drawing/2014/main" id="{EA4518DA-5675-9296-A587-6C4B335ACE45}"/>
              </a:ext>
            </a:extLst>
          </p:cNvPr>
          <p:cNvSpPr txBox="1"/>
          <p:nvPr/>
        </p:nvSpPr>
        <p:spPr>
          <a:xfrm>
            <a:off x="374591" y="3601441"/>
            <a:ext cx="11439970" cy="3046988"/>
          </a:xfrm>
          <a:prstGeom prst="rect">
            <a:avLst/>
          </a:prstGeom>
          <a:solidFill>
            <a:srgbClr val="FFFF00"/>
          </a:solidFill>
        </p:spPr>
        <p:txBody>
          <a:bodyPr wrap="square" rtlCol="0">
            <a:spAutoFit/>
          </a:bodyPr>
          <a:lstStyle/>
          <a:p>
            <a:r>
              <a:rPr lang="en-US" sz="2400" dirty="0"/>
              <a:t>After adding bias, it becomes an under-determined system.</a:t>
            </a:r>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p:txBody>
      </p:sp>
      <p:pic>
        <p:nvPicPr>
          <p:cNvPr id="9" name="Picture 8">
            <a:extLst>
              <a:ext uri="{FF2B5EF4-FFF2-40B4-BE49-F238E27FC236}">
                <a16:creationId xmlns:a16="http://schemas.microsoft.com/office/drawing/2014/main" id="{FC703DD9-6A89-E37F-0982-BDDB15E989A9}"/>
              </a:ext>
            </a:extLst>
          </p:cNvPr>
          <p:cNvPicPr>
            <a:picLocks noChangeAspect="1"/>
          </p:cNvPicPr>
          <p:nvPr/>
        </p:nvPicPr>
        <p:blipFill rotWithShape="1">
          <a:blip r:embed="rId4"/>
          <a:srcRect l="24603" t="32399" r="6706" b="28557"/>
          <a:stretch/>
        </p:blipFill>
        <p:spPr>
          <a:xfrm>
            <a:off x="2554314" y="4087138"/>
            <a:ext cx="7080523" cy="2263818"/>
          </a:xfrm>
          <a:prstGeom prst="rect">
            <a:avLst/>
          </a:prstGeom>
        </p:spPr>
      </p:pic>
    </p:spTree>
    <p:extLst>
      <p:ext uri="{BB962C8B-B14F-4D97-AF65-F5344CB8AC3E}">
        <p14:creationId xmlns:p14="http://schemas.microsoft.com/office/powerpoint/2010/main" val="3786923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6E94C-1133-4804-E435-10B98FCD090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B47801-86F5-60E7-6E91-C7A0C7F1EF89}"/>
              </a:ext>
            </a:extLst>
          </p:cNvPr>
          <p:cNvSpPr>
            <a:spLocks noGrp="1"/>
          </p:cNvSpPr>
          <p:nvPr>
            <p:ph type="title"/>
          </p:nvPr>
        </p:nvSpPr>
        <p:spPr/>
        <p:txBody>
          <a:bodyPr/>
          <a:lstStyle/>
          <a:p>
            <a:r>
              <a:rPr lang="en-US" dirty="0"/>
              <a:t>Question 3</a:t>
            </a:r>
            <a:endParaRPr lang="en-SG" dirty="0"/>
          </a:p>
        </p:txBody>
      </p:sp>
      <p:sp>
        <p:nvSpPr>
          <p:cNvPr id="5" name="Content Placeholder 4">
            <a:extLst>
              <a:ext uri="{FF2B5EF4-FFF2-40B4-BE49-F238E27FC236}">
                <a16:creationId xmlns:a16="http://schemas.microsoft.com/office/drawing/2014/main" id="{CA942B64-140A-A946-AF77-2AD5BB97369E}"/>
              </a:ext>
            </a:extLst>
          </p:cNvPr>
          <p:cNvSpPr>
            <a:spLocks noGrp="1"/>
          </p:cNvSpPr>
          <p:nvPr>
            <p:ph idx="1"/>
          </p:nvPr>
        </p:nvSpPr>
        <p:spPr/>
        <p:txBody>
          <a:bodyPr/>
          <a:lstStyle/>
          <a:p>
            <a:r>
              <a:rPr lang="en-US" dirty="0"/>
              <a:t>A college bookstore must order books two months before each semester starts. They believe that the number of books that will ultimately be sold for any particular course is related to the number of students registered for the course when the books are ordered. They would like to develop a linear regression equation to help plan how many books to order. From past records, the bookstore obtains the number of students registered, X, and the number of books actually sold for a course, Y, for 12 different semesters. These data are shown below.</a:t>
            </a:r>
          </a:p>
        </p:txBody>
      </p:sp>
    </p:spTree>
    <p:extLst>
      <p:ext uri="{BB962C8B-B14F-4D97-AF65-F5344CB8AC3E}">
        <p14:creationId xmlns:p14="http://schemas.microsoft.com/office/powerpoint/2010/main" val="4195565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4AC80-DBFB-C516-0572-1DF4ECE6731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E9FABD-5DFA-1D71-7BB2-E310D1FB7EB2}"/>
              </a:ext>
            </a:extLst>
          </p:cNvPr>
          <p:cNvSpPr>
            <a:spLocks noGrp="1"/>
          </p:cNvSpPr>
          <p:nvPr>
            <p:ph type="title"/>
          </p:nvPr>
        </p:nvSpPr>
        <p:spPr/>
        <p:txBody>
          <a:bodyPr/>
          <a:lstStyle/>
          <a:p>
            <a:r>
              <a:rPr lang="en-US" dirty="0"/>
              <a:t>Question 3</a:t>
            </a:r>
            <a:endParaRPr lang="en-SG" dirty="0"/>
          </a:p>
        </p:txBody>
      </p:sp>
      <p:sp>
        <p:nvSpPr>
          <p:cNvPr id="5" name="Content Placeholder 4">
            <a:extLst>
              <a:ext uri="{FF2B5EF4-FFF2-40B4-BE49-F238E27FC236}">
                <a16:creationId xmlns:a16="http://schemas.microsoft.com/office/drawing/2014/main" id="{5A6D38B1-CC88-335C-7D38-A03EDA153196}"/>
              </a:ext>
            </a:extLst>
          </p:cNvPr>
          <p:cNvSpPr>
            <a:spLocks noGrp="1"/>
          </p:cNvSpPr>
          <p:nvPr>
            <p:ph idx="1"/>
          </p:nvPr>
        </p:nvSpPr>
        <p:spPr>
          <a:xfrm>
            <a:off x="279163" y="820396"/>
            <a:ext cx="11630826" cy="5233086"/>
          </a:xfrm>
        </p:spPr>
        <p:txBody>
          <a:bodyPr/>
          <a:lstStyle/>
          <a:p>
            <a:r>
              <a:rPr lang="en-US" dirty="0"/>
              <a:t>A college bookstore must order books two months before each semester starts. They believe that the number of books that will ultimately be sold for any particular course is related to the number of students registered for the course when the books are ordered. They would like to develop a linear regression equation to help plan how many books to order. From past records, the bookstore obtains the number of students registered, X, and the number of books actually sold for a course, Y, for 12 different semesters. These data are shown below.</a:t>
            </a:r>
          </a:p>
        </p:txBody>
      </p:sp>
      <p:pic>
        <p:nvPicPr>
          <p:cNvPr id="3" name="Picture 2">
            <a:extLst>
              <a:ext uri="{FF2B5EF4-FFF2-40B4-BE49-F238E27FC236}">
                <a16:creationId xmlns:a16="http://schemas.microsoft.com/office/drawing/2014/main" id="{894F643C-90CE-912D-512A-7D3D45BDFBE8}"/>
              </a:ext>
            </a:extLst>
          </p:cNvPr>
          <p:cNvPicPr>
            <a:picLocks noChangeAspect="1"/>
          </p:cNvPicPr>
          <p:nvPr/>
        </p:nvPicPr>
        <p:blipFill rotWithShape="1">
          <a:blip r:embed="rId2"/>
          <a:srcRect l="16262" t="19689" r="30327" b="25109"/>
          <a:stretch/>
        </p:blipFill>
        <p:spPr>
          <a:xfrm>
            <a:off x="1543939" y="954483"/>
            <a:ext cx="8540098" cy="4964911"/>
          </a:xfrm>
          <a:prstGeom prst="rect">
            <a:avLst/>
          </a:prstGeom>
        </p:spPr>
      </p:pic>
    </p:spTree>
    <p:extLst>
      <p:ext uri="{BB962C8B-B14F-4D97-AF65-F5344CB8AC3E}">
        <p14:creationId xmlns:p14="http://schemas.microsoft.com/office/powerpoint/2010/main" val="177560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827A9-57D9-1C49-587D-942027CD51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DD8004-1CB2-73E5-F349-46E257329C0C}"/>
              </a:ext>
            </a:extLst>
          </p:cNvPr>
          <p:cNvSpPr>
            <a:spLocks noGrp="1"/>
          </p:cNvSpPr>
          <p:nvPr>
            <p:ph type="title"/>
          </p:nvPr>
        </p:nvSpPr>
        <p:spPr/>
        <p:txBody>
          <a:bodyPr/>
          <a:lstStyle/>
          <a:p>
            <a:r>
              <a:rPr lang="en-US" dirty="0"/>
              <a:t>Question 3</a:t>
            </a:r>
            <a:endParaRPr lang="en-SG" dirty="0"/>
          </a:p>
        </p:txBody>
      </p:sp>
      <p:sp>
        <p:nvSpPr>
          <p:cNvPr id="5" name="Content Placeholder 4">
            <a:extLst>
              <a:ext uri="{FF2B5EF4-FFF2-40B4-BE49-F238E27FC236}">
                <a16:creationId xmlns:a16="http://schemas.microsoft.com/office/drawing/2014/main" id="{D518102B-1825-87A3-A293-F2934B4439E9}"/>
              </a:ext>
            </a:extLst>
          </p:cNvPr>
          <p:cNvSpPr>
            <a:spLocks noGrp="1"/>
          </p:cNvSpPr>
          <p:nvPr>
            <p:ph idx="1"/>
          </p:nvPr>
        </p:nvSpPr>
        <p:spPr>
          <a:xfrm>
            <a:off x="279163" y="820396"/>
            <a:ext cx="11630826" cy="5233086"/>
          </a:xfrm>
        </p:spPr>
        <p:txBody>
          <a:bodyPr/>
          <a:lstStyle/>
          <a:p>
            <a:pPr marL="514350" indent="-514350">
              <a:buFont typeface="+mj-lt"/>
              <a:buAutoNum type="alphaLcParenR"/>
            </a:pPr>
            <a:r>
              <a:rPr lang="en-US" dirty="0"/>
              <a:t>Obtain a scatter plot of the number of books sold versus the number of registered students</a:t>
            </a:r>
          </a:p>
        </p:txBody>
      </p:sp>
    </p:spTree>
    <p:extLst>
      <p:ext uri="{BB962C8B-B14F-4D97-AF65-F5344CB8AC3E}">
        <p14:creationId xmlns:p14="http://schemas.microsoft.com/office/powerpoint/2010/main" val="2625857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EBCEB-9027-D7E8-3147-B8B7F4B123C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8219CE-07AC-E087-0B97-8FE4B540BB07}"/>
              </a:ext>
            </a:extLst>
          </p:cNvPr>
          <p:cNvSpPr>
            <a:spLocks noGrp="1"/>
          </p:cNvSpPr>
          <p:nvPr>
            <p:ph type="title"/>
          </p:nvPr>
        </p:nvSpPr>
        <p:spPr/>
        <p:txBody>
          <a:bodyPr/>
          <a:lstStyle/>
          <a:p>
            <a:r>
              <a:rPr lang="en-US" dirty="0"/>
              <a:t>Question 3</a:t>
            </a:r>
            <a:endParaRPr lang="en-SG" dirty="0"/>
          </a:p>
        </p:txBody>
      </p:sp>
      <p:sp>
        <p:nvSpPr>
          <p:cNvPr id="5" name="Content Placeholder 4">
            <a:extLst>
              <a:ext uri="{FF2B5EF4-FFF2-40B4-BE49-F238E27FC236}">
                <a16:creationId xmlns:a16="http://schemas.microsoft.com/office/drawing/2014/main" id="{A72CEAB1-D9F8-D706-14AE-D1BB2BF650DC}"/>
              </a:ext>
            </a:extLst>
          </p:cNvPr>
          <p:cNvSpPr>
            <a:spLocks noGrp="1"/>
          </p:cNvSpPr>
          <p:nvPr>
            <p:ph idx="1"/>
          </p:nvPr>
        </p:nvSpPr>
        <p:spPr>
          <a:xfrm>
            <a:off x="279163" y="820396"/>
            <a:ext cx="11630826" cy="5233086"/>
          </a:xfrm>
        </p:spPr>
        <p:txBody>
          <a:bodyPr/>
          <a:lstStyle/>
          <a:p>
            <a:pPr marL="514350" indent="-514350">
              <a:buFont typeface="+mj-lt"/>
              <a:buAutoNum type="alphaLcParenR"/>
            </a:pPr>
            <a:r>
              <a:rPr lang="en-US" dirty="0"/>
              <a:t>Obtain a scatter plot of the number of books sold versus the number of registered students</a:t>
            </a:r>
          </a:p>
        </p:txBody>
      </p:sp>
      <p:pic>
        <p:nvPicPr>
          <p:cNvPr id="3" name="Picture 2">
            <a:extLst>
              <a:ext uri="{FF2B5EF4-FFF2-40B4-BE49-F238E27FC236}">
                <a16:creationId xmlns:a16="http://schemas.microsoft.com/office/drawing/2014/main" id="{4C6DFC19-0EBA-F1CC-1F56-1E723642D651}"/>
              </a:ext>
            </a:extLst>
          </p:cNvPr>
          <p:cNvPicPr>
            <a:picLocks noChangeAspect="1"/>
          </p:cNvPicPr>
          <p:nvPr/>
        </p:nvPicPr>
        <p:blipFill rotWithShape="1">
          <a:blip r:embed="rId2"/>
          <a:srcRect l="18715" t="24673" r="39439" b="17010"/>
          <a:stretch/>
        </p:blipFill>
        <p:spPr>
          <a:xfrm>
            <a:off x="2914115" y="1869631"/>
            <a:ext cx="5101839" cy="3999433"/>
          </a:xfrm>
          <a:prstGeom prst="rect">
            <a:avLst/>
          </a:prstGeom>
        </p:spPr>
      </p:pic>
    </p:spTree>
    <p:extLst>
      <p:ext uri="{BB962C8B-B14F-4D97-AF65-F5344CB8AC3E}">
        <p14:creationId xmlns:p14="http://schemas.microsoft.com/office/powerpoint/2010/main" val="277632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8F8E-BDC7-77EE-AC26-AD8B358965F8}"/>
              </a:ext>
            </a:extLst>
          </p:cNvPr>
          <p:cNvSpPr>
            <a:spLocks noGrp="1"/>
          </p:cNvSpPr>
          <p:nvPr>
            <p:ph type="title"/>
          </p:nvPr>
        </p:nvSpPr>
        <p:spPr/>
        <p:txBody>
          <a:bodyPr/>
          <a:lstStyle/>
          <a:p>
            <a:r>
              <a:rPr lang="en-US" dirty="0"/>
              <a:t>Lecture recap</a:t>
            </a:r>
            <a:endParaRPr lang="en-SG" dirty="0"/>
          </a:p>
        </p:txBody>
      </p:sp>
      <p:sp>
        <p:nvSpPr>
          <p:cNvPr id="3" name="Text Placeholder 2">
            <a:extLst>
              <a:ext uri="{FF2B5EF4-FFF2-40B4-BE49-F238E27FC236}">
                <a16:creationId xmlns:a16="http://schemas.microsoft.com/office/drawing/2014/main" id="{9027B5E9-68F3-3F00-D7AB-A28E2F3DED47}"/>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725472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6417E-617D-B4B6-05F1-0D0170A77A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6F20BA-7DF0-E613-755E-5E795F4B279C}"/>
              </a:ext>
            </a:extLst>
          </p:cNvPr>
          <p:cNvSpPr>
            <a:spLocks noGrp="1"/>
          </p:cNvSpPr>
          <p:nvPr>
            <p:ph type="title"/>
          </p:nvPr>
        </p:nvSpPr>
        <p:spPr/>
        <p:txBody>
          <a:bodyPr/>
          <a:lstStyle/>
          <a:p>
            <a:r>
              <a:rPr lang="en-US" dirty="0"/>
              <a:t>Question 3</a:t>
            </a:r>
            <a:endParaRPr lang="en-SG" dirty="0"/>
          </a:p>
        </p:txBody>
      </p:sp>
      <p:sp>
        <p:nvSpPr>
          <p:cNvPr id="5" name="Content Placeholder 4">
            <a:extLst>
              <a:ext uri="{FF2B5EF4-FFF2-40B4-BE49-F238E27FC236}">
                <a16:creationId xmlns:a16="http://schemas.microsoft.com/office/drawing/2014/main" id="{95BA0AA3-28F8-4454-B16C-3F0C381B94D5}"/>
              </a:ext>
            </a:extLst>
          </p:cNvPr>
          <p:cNvSpPr>
            <a:spLocks noGrp="1"/>
          </p:cNvSpPr>
          <p:nvPr>
            <p:ph idx="1"/>
          </p:nvPr>
        </p:nvSpPr>
        <p:spPr>
          <a:xfrm>
            <a:off x="279163" y="820396"/>
            <a:ext cx="11630826" cy="5233086"/>
          </a:xfrm>
        </p:spPr>
        <p:txBody>
          <a:bodyPr/>
          <a:lstStyle/>
          <a:p>
            <a:pPr marL="514350" indent="-514350">
              <a:buFont typeface="+mj-lt"/>
              <a:buAutoNum type="alphaLcParenR" startAt="2"/>
            </a:pPr>
            <a:r>
              <a:rPr lang="en-US" dirty="0"/>
              <a:t>Write down the regression equation and calculate the coefficients for this fitting</a:t>
            </a:r>
          </a:p>
        </p:txBody>
      </p:sp>
    </p:spTree>
    <p:extLst>
      <p:ext uri="{BB962C8B-B14F-4D97-AF65-F5344CB8AC3E}">
        <p14:creationId xmlns:p14="http://schemas.microsoft.com/office/powerpoint/2010/main" val="1424599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EB9A4-A407-3B14-2F7D-1B682645AC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05E349-18B8-9AB2-A774-87691D4DFCFD}"/>
              </a:ext>
            </a:extLst>
          </p:cNvPr>
          <p:cNvSpPr>
            <a:spLocks noGrp="1"/>
          </p:cNvSpPr>
          <p:nvPr>
            <p:ph type="title"/>
          </p:nvPr>
        </p:nvSpPr>
        <p:spPr/>
        <p:txBody>
          <a:bodyPr/>
          <a:lstStyle/>
          <a:p>
            <a:r>
              <a:rPr lang="en-US" dirty="0"/>
              <a:t>Question 3</a:t>
            </a:r>
            <a:endParaRPr lang="en-SG" dirty="0"/>
          </a:p>
        </p:txBody>
      </p:sp>
      <p:sp>
        <p:nvSpPr>
          <p:cNvPr id="5" name="Content Placeholder 4">
            <a:extLst>
              <a:ext uri="{FF2B5EF4-FFF2-40B4-BE49-F238E27FC236}">
                <a16:creationId xmlns:a16="http://schemas.microsoft.com/office/drawing/2014/main" id="{6349E90D-569E-8E6F-60EF-19A9B240CD9E}"/>
              </a:ext>
            </a:extLst>
          </p:cNvPr>
          <p:cNvSpPr>
            <a:spLocks noGrp="1"/>
          </p:cNvSpPr>
          <p:nvPr>
            <p:ph idx="1"/>
          </p:nvPr>
        </p:nvSpPr>
        <p:spPr>
          <a:xfrm>
            <a:off x="279163" y="820396"/>
            <a:ext cx="11630826" cy="5233086"/>
          </a:xfrm>
        </p:spPr>
        <p:txBody>
          <a:bodyPr/>
          <a:lstStyle/>
          <a:p>
            <a:pPr marL="514350" indent="-514350">
              <a:buFont typeface="+mj-lt"/>
              <a:buAutoNum type="alphaLcParenR" startAt="2"/>
            </a:pPr>
            <a:r>
              <a:rPr lang="en-US" dirty="0"/>
              <a:t>Write down the regression equation and calculate the coefficients for this fitting</a:t>
            </a:r>
          </a:p>
        </p:txBody>
      </p:sp>
      <p:sp>
        <p:nvSpPr>
          <p:cNvPr id="7" name="TextBox 6">
            <a:extLst>
              <a:ext uri="{FF2B5EF4-FFF2-40B4-BE49-F238E27FC236}">
                <a16:creationId xmlns:a16="http://schemas.microsoft.com/office/drawing/2014/main" id="{95C5E31D-6444-7AF9-1468-2BF4136F7051}"/>
              </a:ext>
            </a:extLst>
          </p:cNvPr>
          <p:cNvSpPr txBox="1"/>
          <p:nvPr/>
        </p:nvSpPr>
        <p:spPr>
          <a:xfrm>
            <a:off x="461474" y="1869631"/>
            <a:ext cx="11152262" cy="5262979"/>
          </a:xfrm>
          <a:prstGeom prst="rect">
            <a:avLst/>
          </a:prstGeom>
          <a:solidFill>
            <a:srgbClr val="FFFF00"/>
          </a:solidFill>
        </p:spPr>
        <p:txBody>
          <a:bodyPr wrap="square">
            <a:spAutoFit/>
          </a:bodyPr>
          <a:lstStyle/>
          <a:p>
            <a:r>
              <a:rPr lang="en-SG" sz="2400" dirty="0"/>
              <a:t>Regression equation: y = </a:t>
            </a:r>
            <a:r>
              <a:rPr lang="en-SG" sz="2400" dirty="0" err="1"/>
              <a:t>Xw</a:t>
            </a:r>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a:p>
            <a:endParaRPr lang="en-SG" sz="2400" dirty="0"/>
          </a:p>
        </p:txBody>
      </p:sp>
      <p:pic>
        <p:nvPicPr>
          <p:cNvPr id="9" name="Picture 8">
            <a:extLst>
              <a:ext uri="{FF2B5EF4-FFF2-40B4-BE49-F238E27FC236}">
                <a16:creationId xmlns:a16="http://schemas.microsoft.com/office/drawing/2014/main" id="{C66CED3C-3E49-FCDD-46EA-FCF1951F5108}"/>
              </a:ext>
            </a:extLst>
          </p:cNvPr>
          <p:cNvPicPr>
            <a:picLocks noChangeAspect="1"/>
          </p:cNvPicPr>
          <p:nvPr/>
        </p:nvPicPr>
        <p:blipFill rotWithShape="1">
          <a:blip r:embed="rId2"/>
          <a:srcRect l="6028" t="52461" r="5584" b="25857"/>
          <a:stretch/>
        </p:blipFill>
        <p:spPr>
          <a:xfrm>
            <a:off x="578263" y="2334531"/>
            <a:ext cx="10776247" cy="1486970"/>
          </a:xfrm>
          <a:prstGeom prst="rect">
            <a:avLst/>
          </a:prstGeom>
        </p:spPr>
      </p:pic>
      <p:pic>
        <p:nvPicPr>
          <p:cNvPr id="11" name="Picture 10">
            <a:extLst>
              <a:ext uri="{FF2B5EF4-FFF2-40B4-BE49-F238E27FC236}">
                <a16:creationId xmlns:a16="http://schemas.microsoft.com/office/drawing/2014/main" id="{DE4D0D6B-DD33-6A28-4CEE-9B62B0F5E887}"/>
              </a:ext>
            </a:extLst>
          </p:cNvPr>
          <p:cNvPicPr>
            <a:picLocks noChangeAspect="1"/>
          </p:cNvPicPr>
          <p:nvPr/>
        </p:nvPicPr>
        <p:blipFill rotWithShape="1">
          <a:blip r:embed="rId3"/>
          <a:srcRect l="14509" t="19813" r="17851" b="34206"/>
          <a:stretch/>
        </p:blipFill>
        <p:spPr>
          <a:xfrm>
            <a:off x="1843040" y="3704601"/>
            <a:ext cx="8246692" cy="3153399"/>
          </a:xfrm>
          <a:prstGeom prst="rect">
            <a:avLst/>
          </a:prstGeom>
        </p:spPr>
      </p:pic>
    </p:spTree>
    <p:extLst>
      <p:ext uri="{BB962C8B-B14F-4D97-AF65-F5344CB8AC3E}">
        <p14:creationId xmlns:p14="http://schemas.microsoft.com/office/powerpoint/2010/main" val="3535074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CE2F8-0891-62F9-2365-33EEBF66EA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09745D3-25F8-D7F0-A75D-83909EFBB3D9}"/>
              </a:ext>
            </a:extLst>
          </p:cNvPr>
          <p:cNvSpPr>
            <a:spLocks noGrp="1"/>
          </p:cNvSpPr>
          <p:nvPr>
            <p:ph type="title"/>
          </p:nvPr>
        </p:nvSpPr>
        <p:spPr/>
        <p:txBody>
          <a:bodyPr/>
          <a:lstStyle/>
          <a:p>
            <a:r>
              <a:rPr lang="en-US" dirty="0"/>
              <a:t>Question 3</a:t>
            </a:r>
            <a:endParaRPr lang="en-SG" dirty="0"/>
          </a:p>
        </p:txBody>
      </p:sp>
      <p:sp>
        <p:nvSpPr>
          <p:cNvPr id="5" name="Content Placeholder 4">
            <a:extLst>
              <a:ext uri="{FF2B5EF4-FFF2-40B4-BE49-F238E27FC236}">
                <a16:creationId xmlns:a16="http://schemas.microsoft.com/office/drawing/2014/main" id="{80EA67B2-5B4C-AC46-6CFD-F76575446108}"/>
              </a:ext>
            </a:extLst>
          </p:cNvPr>
          <p:cNvSpPr>
            <a:spLocks noGrp="1"/>
          </p:cNvSpPr>
          <p:nvPr>
            <p:ph idx="1"/>
          </p:nvPr>
        </p:nvSpPr>
        <p:spPr>
          <a:xfrm>
            <a:off x="279163" y="820396"/>
            <a:ext cx="11630826" cy="5233086"/>
          </a:xfrm>
        </p:spPr>
        <p:txBody>
          <a:bodyPr/>
          <a:lstStyle/>
          <a:p>
            <a:pPr marL="514350" indent="-514350">
              <a:buFont typeface="+mj-lt"/>
              <a:buAutoNum type="alphaLcParenR" startAt="3"/>
            </a:pPr>
            <a:r>
              <a:rPr lang="en-US" dirty="0"/>
              <a:t>Predict the number of books that would be sold in a semester when 30 students have registered</a:t>
            </a:r>
          </a:p>
        </p:txBody>
      </p:sp>
    </p:spTree>
    <p:extLst>
      <p:ext uri="{BB962C8B-B14F-4D97-AF65-F5344CB8AC3E}">
        <p14:creationId xmlns:p14="http://schemas.microsoft.com/office/powerpoint/2010/main" val="2791464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7851B-7147-DD4D-4201-F27614846A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3CFDAC1-32F2-4ECF-A925-74C179FAD8D3}"/>
              </a:ext>
            </a:extLst>
          </p:cNvPr>
          <p:cNvSpPr>
            <a:spLocks noGrp="1"/>
          </p:cNvSpPr>
          <p:nvPr>
            <p:ph type="title"/>
          </p:nvPr>
        </p:nvSpPr>
        <p:spPr/>
        <p:txBody>
          <a:bodyPr/>
          <a:lstStyle/>
          <a:p>
            <a:r>
              <a:rPr lang="en-US" dirty="0"/>
              <a:t>Question 3</a:t>
            </a:r>
            <a:endParaRPr lang="en-SG" dirty="0"/>
          </a:p>
        </p:txBody>
      </p:sp>
      <p:sp>
        <p:nvSpPr>
          <p:cNvPr id="5" name="Content Placeholder 4">
            <a:extLst>
              <a:ext uri="{FF2B5EF4-FFF2-40B4-BE49-F238E27FC236}">
                <a16:creationId xmlns:a16="http://schemas.microsoft.com/office/drawing/2014/main" id="{CCF05E39-1606-F9CF-CC32-F0B33D80F71C}"/>
              </a:ext>
            </a:extLst>
          </p:cNvPr>
          <p:cNvSpPr>
            <a:spLocks noGrp="1"/>
          </p:cNvSpPr>
          <p:nvPr>
            <p:ph idx="1"/>
          </p:nvPr>
        </p:nvSpPr>
        <p:spPr>
          <a:xfrm>
            <a:off x="279163" y="820396"/>
            <a:ext cx="11630826" cy="5233086"/>
          </a:xfrm>
        </p:spPr>
        <p:txBody>
          <a:bodyPr/>
          <a:lstStyle/>
          <a:p>
            <a:pPr marL="514350" indent="-514350">
              <a:buFont typeface="+mj-lt"/>
              <a:buAutoNum type="alphaLcParenR" startAt="3"/>
            </a:pPr>
            <a:r>
              <a:rPr lang="en-US" dirty="0"/>
              <a:t>Predict the number of books that would be sold in a semester when 30 students have registered</a:t>
            </a:r>
          </a:p>
        </p:txBody>
      </p:sp>
      <p:sp>
        <p:nvSpPr>
          <p:cNvPr id="3" name="Rectangle 2">
            <a:extLst>
              <a:ext uri="{FF2B5EF4-FFF2-40B4-BE49-F238E27FC236}">
                <a16:creationId xmlns:a16="http://schemas.microsoft.com/office/drawing/2014/main" id="{B0C68B00-1AB5-7B4D-76AB-3877C2CD5B91}"/>
              </a:ext>
            </a:extLst>
          </p:cNvPr>
          <p:cNvSpPr/>
          <p:nvPr/>
        </p:nvSpPr>
        <p:spPr>
          <a:xfrm>
            <a:off x="742059" y="1919744"/>
            <a:ext cx="10707881" cy="1509256"/>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AD2C6C36-536C-A58A-5E08-E11948928C44}"/>
              </a:ext>
            </a:extLst>
          </p:cNvPr>
          <p:cNvPicPr>
            <a:picLocks noChangeAspect="1"/>
          </p:cNvPicPr>
          <p:nvPr/>
        </p:nvPicPr>
        <p:blipFill rotWithShape="1">
          <a:blip r:embed="rId2"/>
          <a:srcRect l="14299" t="29035" r="31238" b="57508"/>
          <a:stretch/>
        </p:blipFill>
        <p:spPr>
          <a:xfrm>
            <a:off x="2168823" y="2138585"/>
            <a:ext cx="7854353" cy="1091725"/>
          </a:xfrm>
          <a:prstGeom prst="rect">
            <a:avLst/>
          </a:prstGeom>
        </p:spPr>
      </p:pic>
    </p:spTree>
    <p:extLst>
      <p:ext uri="{BB962C8B-B14F-4D97-AF65-F5344CB8AC3E}">
        <p14:creationId xmlns:p14="http://schemas.microsoft.com/office/powerpoint/2010/main" val="3009266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25093-D208-354D-89D3-1ACD076E0B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8E381E-D280-9B2F-228C-05FD1D87FC68}"/>
              </a:ext>
            </a:extLst>
          </p:cNvPr>
          <p:cNvSpPr>
            <a:spLocks noGrp="1"/>
          </p:cNvSpPr>
          <p:nvPr>
            <p:ph type="title"/>
          </p:nvPr>
        </p:nvSpPr>
        <p:spPr/>
        <p:txBody>
          <a:bodyPr/>
          <a:lstStyle/>
          <a:p>
            <a:r>
              <a:rPr lang="en-US" dirty="0"/>
              <a:t>Question 3</a:t>
            </a:r>
            <a:endParaRPr lang="en-SG" dirty="0"/>
          </a:p>
        </p:txBody>
      </p:sp>
      <p:sp>
        <p:nvSpPr>
          <p:cNvPr id="5" name="Content Placeholder 4">
            <a:extLst>
              <a:ext uri="{FF2B5EF4-FFF2-40B4-BE49-F238E27FC236}">
                <a16:creationId xmlns:a16="http://schemas.microsoft.com/office/drawing/2014/main" id="{4CD9491A-880D-5480-C4EF-DF1AA27B420A}"/>
              </a:ext>
            </a:extLst>
          </p:cNvPr>
          <p:cNvSpPr>
            <a:spLocks noGrp="1"/>
          </p:cNvSpPr>
          <p:nvPr>
            <p:ph idx="1"/>
          </p:nvPr>
        </p:nvSpPr>
        <p:spPr>
          <a:xfrm>
            <a:off x="279163" y="820396"/>
            <a:ext cx="11630826" cy="5233086"/>
          </a:xfrm>
        </p:spPr>
        <p:txBody>
          <a:bodyPr/>
          <a:lstStyle/>
          <a:p>
            <a:pPr marL="514350" indent="-514350">
              <a:buFont typeface="+mj-lt"/>
              <a:buAutoNum type="alphaLcParenR" startAt="4"/>
            </a:pPr>
            <a:r>
              <a:rPr lang="en-US" dirty="0"/>
              <a:t>Predict the number of books that would be sold in a semester when 5 students have registered</a:t>
            </a:r>
          </a:p>
        </p:txBody>
      </p:sp>
    </p:spTree>
    <p:extLst>
      <p:ext uri="{BB962C8B-B14F-4D97-AF65-F5344CB8AC3E}">
        <p14:creationId xmlns:p14="http://schemas.microsoft.com/office/powerpoint/2010/main" val="3848768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145B4-CE07-9FBC-3AC5-37F74038AA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A40A725-2C4D-DA23-A6D4-94204B875FE2}"/>
              </a:ext>
            </a:extLst>
          </p:cNvPr>
          <p:cNvSpPr>
            <a:spLocks noGrp="1"/>
          </p:cNvSpPr>
          <p:nvPr>
            <p:ph type="title"/>
          </p:nvPr>
        </p:nvSpPr>
        <p:spPr/>
        <p:txBody>
          <a:bodyPr/>
          <a:lstStyle/>
          <a:p>
            <a:r>
              <a:rPr lang="en-US" dirty="0"/>
              <a:t>Question 3</a:t>
            </a:r>
            <a:endParaRPr lang="en-SG" dirty="0"/>
          </a:p>
        </p:txBody>
      </p:sp>
      <p:sp>
        <p:nvSpPr>
          <p:cNvPr id="5" name="Content Placeholder 4">
            <a:extLst>
              <a:ext uri="{FF2B5EF4-FFF2-40B4-BE49-F238E27FC236}">
                <a16:creationId xmlns:a16="http://schemas.microsoft.com/office/drawing/2014/main" id="{0CF67477-94BD-B4E1-A76C-8C00802EB129}"/>
              </a:ext>
            </a:extLst>
          </p:cNvPr>
          <p:cNvSpPr>
            <a:spLocks noGrp="1"/>
          </p:cNvSpPr>
          <p:nvPr>
            <p:ph idx="1"/>
          </p:nvPr>
        </p:nvSpPr>
        <p:spPr>
          <a:xfrm>
            <a:off x="279163" y="820396"/>
            <a:ext cx="11630826" cy="5233086"/>
          </a:xfrm>
        </p:spPr>
        <p:txBody>
          <a:bodyPr/>
          <a:lstStyle/>
          <a:p>
            <a:pPr marL="514350" indent="-514350">
              <a:buFont typeface="+mj-lt"/>
              <a:buAutoNum type="alphaLcParenR" startAt="4"/>
            </a:pPr>
            <a:r>
              <a:rPr lang="en-US" dirty="0"/>
              <a:t>Predict the number of books that would be sold in a semester when 5 students have registered</a:t>
            </a:r>
          </a:p>
        </p:txBody>
      </p:sp>
      <p:sp>
        <p:nvSpPr>
          <p:cNvPr id="2" name="TextBox 1">
            <a:extLst>
              <a:ext uri="{FF2B5EF4-FFF2-40B4-BE49-F238E27FC236}">
                <a16:creationId xmlns:a16="http://schemas.microsoft.com/office/drawing/2014/main" id="{5966B4E2-B42E-63E3-8086-C82A5B318D92}"/>
              </a:ext>
            </a:extLst>
          </p:cNvPr>
          <p:cNvSpPr txBox="1"/>
          <p:nvPr/>
        </p:nvSpPr>
        <p:spPr>
          <a:xfrm>
            <a:off x="632390" y="1869630"/>
            <a:ext cx="11058257" cy="3108543"/>
          </a:xfrm>
          <a:prstGeom prst="rect">
            <a:avLst/>
          </a:prstGeom>
          <a:solidFill>
            <a:srgbClr val="FFFF00"/>
          </a:solidFill>
        </p:spPr>
        <p:txBody>
          <a:bodyPr wrap="square" rtlCol="0">
            <a:spAutoFit/>
          </a:bodyPr>
          <a:lstStyle/>
          <a:p>
            <a:pPr algn="l"/>
            <a:endParaRPr lang="en-US" sz="2800" dirty="0"/>
          </a:p>
          <a:p>
            <a:pPr algn="l"/>
            <a:endParaRPr lang="en-US" sz="2800" dirty="0"/>
          </a:p>
          <a:p>
            <a:pPr algn="l"/>
            <a:r>
              <a:rPr lang="en-US" sz="2800" dirty="0"/>
              <a:t>This prediction appears to be somewhat over optimistic. Since 5 students is not within the range of the sampled number of students, it might not be appropriate to use the regression equation to make this prediction. We do not know if the straight-line model would fit data at this point, and we might not want to extrapolate far beyond </a:t>
            </a:r>
            <a:r>
              <a:rPr lang="en-SG" sz="2800" dirty="0"/>
              <a:t>the observed range.</a:t>
            </a:r>
          </a:p>
        </p:txBody>
      </p:sp>
      <p:pic>
        <p:nvPicPr>
          <p:cNvPr id="6" name="Picture 5">
            <a:extLst>
              <a:ext uri="{FF2B5EF4-FFF2-40B4-BE49-F238E27FC236}">
                <a16:creationId xmlns:a16="http://schemas.microsoft.com/office/drawing/2014/main" id="{FD0A3017-16FD-4C73-7FA1-E98FE511F0C1}"/>
              </a:ext>
            </a:extLst>
          </p:cNvPr>
          <p:cNvPicPr>
            <a:picLocks noChangeAspect="1"/>
          </p:cNvPicPr>
          <p:nvPr/>
        </p:nvPicPr>
        <p:blipFill rotWithShape="1">
          <a:blip r:embed="rId2"/>
          <a:srcRect l="8412" t="27262" r="70771" b="64486"/>
          <a:stretch/>
        </p:blipFill>
        <p:spPr>
          <a:xfrm>
            <a:off x="888762" y="2049091"/>
            <a:ext cx="2538101" cy="565921"/>
          </a:xfrm>
          <a:prstGeom prst="rect">
            <a:avLst/>
          </a:prstGeom>
        </p:spPr>
      </p:pic>
    </p:spTree>
    <p:extLst>
      <p:ext uri="{BB962C8B-B14F-4D97-AF65-F5344CB8AC3E}">
        <p14:creationId xmlns:p14="http://schemas.microsoft.com/office/powerpoint/2010/main" val="3976937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8CCC0-A21B-26A7-711C-FF454D1C972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75F581-45A1-6069-2509-EC45C3B3DF2C}"/>
              </a:ext>
            </a:extLst>
          </p:cNvPr>
          <p:cNvSpPr>
            <a:spLocks noGrp="1"/>
          </p:cNvSpPr>
          <p:nvPr>
            <p:ph type="title"/>
          </p:nvPr>
        </p:nvSpPr>
        <p:spPr/>
        <p:txBody>
          <a:bodyPr/>
          <a:lstStyle/>
          <a:p>
            <a:r>
              <a:rPr lang="en-US" dirty="0"/>
              <a:t>Question 4</a:t>
            </a:r>
            <a:endParaRPr lang="en-SG" dirty="0"/>
          </a:p>
        </p:txBody>
      </p:sp>
      <p:sp>
        <p:nvSpPr>
          <p:cNvPr id="5" name="Content Placeholder 4">
            <a:extLst>
              <a:ext uri="{FF2B5EF4-FFF2-40B4-BE49-F238E27FC236}">
                <a16:creationId xmlns:a16="http://schemas.microsoft.com/office/drawing/2014/main" id="{9DCA8047-A2E9-9052-6864-89FE516B83D7}"/>
              </a:ext>
            </a:extLst>
          </p:cNvPr>
          <p:cNvSpPr>
            <a:spLocks noGrp="1"/>
          </p:cNvSpPr>
          <p:nvPr>
            <p:ph idx="1"/>
          </p:nvPr>
        </p:nvSpPr>
        <p:spPr/>
        <p:txBody>
          <a:bodyPr/>
          <a:lstStyle/>
          <a:p>
            <a:r>
              <a:rPr lang="en-US" dirty="0"/>
              <a:t>Repeat the above problem using the following training data</a:t>
            </a:r>
          </a:p>
        </p:txBody>
      </p:sp>
      <p:pic>
        <p:nvPicPr>
          <p:cNvPr id="8" name="Picture 7">
            <a:extLst>
              <a:ext uri="{FF2B5EF4-FFF2-40B4-BE49-F238E27FC236}">
                <a16:creationId xmlns:a16="http://schemas.microsoft.com/office/drawing/2014/main" id="{6BE7A0B1-F21C-14A7-ED57-68BAF941A293}"/>
              </a:ext>
            </a:extLst>
          </p:cNvPr>
          <p:cNvPicPr>
            <a:picLocks noChangeAspect="1"/>
          </p:cNvPicPr>
          <p:nvPr/>
        </p:nvPicPr>
        <p:blipFill rotWithShape="1">
          <a:blip r:embed="rId2"/>
          <a:srcRect l="12056" t="16076" r="34883" b="29470"/>
          <a:stretch/>
        </p:blipFill>
        <p:spPr>
          <a:xfrm>
            <a:off x="2859993" y="1772120"/>
            <a:ext cx="6469166" cy="3734514"/>
          </a:xfrm>
          <a:prstGeom prst="rect">
            <a:avLst/>
          </a:prstGeom>
        </p:spPr>
      </p:pic>
      <p:sp>
        <p:nvSpPr>
          <p:cNvPr id="9" name="Rectangle 8">
            <a:extLst>
              <a:ext uri="{FF2B5EF4-FFF2-40B4-BE49-F238E27FC236}">
                <a16:creationId xmlns:a16="http://schemas.microsoft.com/office/drawing/2014/main" id="{B6F91445-427C-9791-AA07-9D702412FCDE}"/>
              </a:ext>
            </a:extLst>
          </p:cNvPr>
          <p:cNvSpPr/>
          <p:nvPr/>
        </p:nvSpPr>
        <p:spPr>
          <a:xfrm>
            <a:off x="4862557" y="2384276"/>
            <a:ext cx="4466602" cy="25637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7729FB15-5482-2127-EA12-84183D70D9B7}"/>
              </a:ext>
            </a:extLst>
          </p:cNvPr>
          <p:cNvSpPr/>
          <p:nvPr/>
        </p:nvSpPr>
        <p:spPr>
          <a:xfrm>
            <a:off x="4862557" y="3221681"/>
            <a:ext cx="4466602" cy="25637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4A426487-D6CC-C30E-2E46-19FEB949C4BF}"/>
              </a:ext>
            </a:extLst>
          </p:cNvPr>
          <p:cNvSpPr/>
          <p:nvPr/>
        </p:nvSpPr>
        <p:spPr>
          <a:xfrm>
            <a:off x="4862557" y="4929416"/>
            <a:ext cx="4466602" cy="5142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E623DDCD-A61C-5B52-436C-E6ADDF2272E4}"/>
              </a:ext>
            </a:extLst>
          </p:cNvPr>
          <p:cNvSpPr txBox="1"/>
          <p:nvPr/>
        </p:nvSpPr>
        <p:spPr>
          <a:xfrm>
            <a:off x="9329159" y="3511237"/>
            <a:ext cx="2048959" cy="461665"/>
          </a:xfrm>
          <a:prstGeom prst="rect">
            <a:avLst/>
          </a:prstGeom>
          <a:noFill/>
        </p:spPr>
        <p:txBody>
          <a:bodyPr wrap="none" rtlCol="0">
            <a:spAutoFit/>
          </a:bodyPr>
          <a:lstStyle/>
          <a:p>
            <a:r>
              <a:rPr lang="en-US" sz="2400" dirty="0"/>
              <a:t>Repeated data!</a:t>
            </a:r>
            <a:endParaRPr lang="en-SG" sz="2400" dirty="0"/>
          </a:p>
        </p:txBody>
      </p:sp>
    </p:spTree>
    <p:extLst>
      <p:ext uri="{BB962C8B-B14F-4D97-AF65-F5344CB8AC3E}">
        <p14:creationId xmlns:p14="http://schemas.microsoft.com/office/powerpoint/2010/main" val="4088250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CB348-FE52-823F-721B-B840345DFB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CD435E-7B3D-EEEA-69D8-674E3B0D6177}"/>
              </a:ext>
            </a:extLst>
          </p:cNvPr>
          <p:cNvSpPr>
            <a:spLocks noGrp="1"/>
          </p:cNvSpPr>
          <p:nvPr>
            <p:ph type="title"/>
          </p:nvPr>
        </p:nvSpPr>
        <p:spPr/>
        <p:txBody>
          <a:bodyPr/>
          <a:lstStyle/>
          <a:p>
            <a:r>
              <a:rPr lang="en-US" dirty="0"/>
              <a:t>Question 4</a:t>
            </a:r>
            <a:endParaRPr lang="en-SG" dirty="0"/>
          </a:p>
        </p:txBody>
      </p:sp>
      <p:sp>
        <p:nvSpPr>
          <p:cNvPr id="5" name="Content Placeholder 4">
            <a:extLst>
              <a:ext uri="{FF2B5EF4-FFF2-40B4-BE49-F238E27FC236}">
                <a16:creationId xmlns:a16="http://schemas.microsoft.com/office/drawing/2014/main" id="{CBE9F5C6-08F8-1182-767F-41C52BA0DA97}"/>
              </a:ext>
            </a:extLst>
          </p:cNvPr>
          <p:cNvSpPr>
            <a:spLocks noGrp="1"/>
          </p:cNvSpPr>
          <p:nvPr>
            <p:ph idx="1"/>
          </p:nvPr>
        </p:nvSpPr>
        <p:spPr/>
        <p:txBody>
          <a:bodyPr/>
          <a:lstStyle/>
          <a:p>
            <a:pPr marL="514350" indent="-514350">
              <a:buFont typeface="+mj-lt"/>
              <a:buAutoNum type="alphaLcParenR"/>
            </a:pPr>
            <a:r>
              <a:rPr lang="en-US" dirty="0"/>
              <a:t>Calculate the regression coefficients for this fitting</a:t>
            </a:r>
          </a:p>
        </p:txBody>
      </p:sp>
      <p:sp>
        <p:nvSpPr>
          <p:cNvPr id="2" name="Rectangle 1">
            <a:extLst>
              <a:ext uri="{FF2B5EF4-FFF2-40B4-BE49-F238E27FC236}">
                <a16:creationId xmlns:a16="http://schemas.microsoft.com/office/drawing/2014/main" id="{CEAD0720-9679-8CB7-D632-B87502952FD7}"/>
              </a:ext>
            </a:extLst>
          </p:cNvPr>
          <p:cNvSpPr/>
          <p:nvPr/>
        </p:nvSpPr>
        <p:spPr>
          <a:xfrm>
            <a:off x="521294" y="1575567"/>
            <a:ext cx="10947162" cy="467140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2154EE11-32D2-6596-4058-261759B78A7A}"/>
              </a:ext>
            </a:extLst>
          </p:cNvPr>
          <p:cNvPicPr>
            <a:picLocks noChangeAspect="1"/>
          </p:cNvPicPr>
          <p:nvPr/>
        </p:nvPicPr>
        <p:blipFill rotWithShape="1">
          <a:blip r:embed="rId2"/>
          <a:srcRect l="13388" t="45857" r="17009" b="18754"/>
          <a:stretch/>
        </p:blipFill>
        <p:spPr>
          <a:xfrm>
            <a:off x="1264778" y="1786069"/>
            <a:ext cx="9920226" cy="2837205"/>
          </a:xfrm>
          <a:prstGeom prst="rect">
            <a:avLst/>
          </a:prstGeom>
        </p:spPr>
      </p:pic>
      <p:pic>
        <p:nvPicPr>
          <p:cNvPr id="8" name="Picture 7">
            <a:extLst>
              <a:ext uri="{FF2B5EF4-FFF2-40B4-BE49-F238E27FC236}">
                <a16:creationId xmlns:a16="http://schemas.microsoft.com/office/drawing/2014/main" id="{F52F691D-B8D9-C1AA-0EFF-35E811CE7F98}"/>
              </a:ext>
            </a:extLst>
          </p:cNvPr>
          <p:cNvPicPr>
            <a:picLocks noChangeAspect="1"/>
          </p:cNvPicPr>
          <p:nvPr/>
        </p:nvPicPr>
        <p:blipFill rotWithShape="1">
          <a:blip r:embed="rId3"/>
          <a:srcRect l="33505" t="69159" r="37336" b="22974"/>
          <a:stretch/>
        </p:blipFill>
        <p:spPr>
          <a:xfrm>
            <a:off x="2904074" y="4833776"/>
            <a:ext cx="6383852" cy="968818"/>
          </a:xfrm>
          <a:prstGeom prst="rect">
            <a:avLst/>
          </a:prstGeom>
        </p:spPr>
      </p:pic>
    </p:spTree>
    <p:extLst>
      <p:ext uri="{BB962C8B-B14F-4D97-AF65-F5344CB8AC3E}">
        <p14:creationId xmlns:p14="http://schemas.microsoft.com/office/powerpoint/2010/main" val="800061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6CC60-70F6-B1C6-EE5E-7B2B4E02CE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144DC4-F709-74E3-CD92-C2946C1ADC8A}"/>
              </a:ext>
            </a:extLst>
          </p:cNvPr>
          <p:cNvSpPr>
            <a:spLocks noGrp="1"/>
          </p:cNvSpPr>
          <p:nvPr>
            <p:ph type="title"/>
          </p:nvPr>
        </p:nvSpPr>
        <p:spPr/>
        <p:txBody>
          <a:bodyPr/>
          <a:lstStyle/>
          <a:p>
            <a:r>
              <a:rPr lang="en-US" dirty="0"/>
              <a:t>Question 4</a:t>
            </a:r>
            <a:endParaRPr lang="en-SG" dirty="0"/>
          </a:p>
        </p:txBody>
      </p:sp>
      <p:sp>
        <p:nvSpPr>
          <p:cNvPr id="5" name="Content Placeholder 4">
            <a:extLst>
              <a:ext uri="{FF2B5EF4-FFF2-40B4-BE49-F238E27FC236}">
                <a16:creationId xmlns:a16="http://schemas.microsoft.com/office/drawing/2014/main" id="{CE87FA8C-1C7E-3627-2C49-E0EE761964C8}"/>
              </a:ext>
            </a:extLst>
          </p:cNvPr>
          <p:cNvSpPr>
            <a:spLocks noGrp="1"/>
          </p:cNvSpPr>
          <p:nvPr>
            <p:ph idx="1"/>
          </p:nvPr>
        </p:nvSpPr>
        <p:spPr/>
        <p:txBody>
          <a:bodyPr/>
          <a:lstStyle/>
          <a:p>
            <a:pPr marL="514350" indent="-514350">
              <a:buFont typeface="+mj-lt"/>
              <a:buAutoNum type="alphaLcParenR" startAt="2"/>
            </a:pPr>
            <a:r>
              <a:rPr lang="en-US" dirty="0"/>
              <a:t>Predict the number of books that would be sold in a semester when 30 students have registered</a:t>
            </a:r>
          </a:p>
        </p:txBody>
      </p:sp>
      <p:sp>
        <p:nvSpPr>
          <p:cNvPr id="2" name="Rectangle 1">
            <a:extLst>
              <a:ext uri="{FF2B5EF4-FFF2-40B4-BE49-F238E27FC236}">
                <a16:creationId xmlns:a16="http://schemas.microsoft.com/office/drawing/2014/main" id="{214A8D33-484C-0119-D57B-46D90E932EAE}"/>
              </a:ext>
            </a:extLst>
          </p:cNvPr>
          <p:cNvSpPr/>
          <p:nvPr/>
        </p:nvSpPr>
        <p:spPr>
          <a:xfrm>
            <a:off x="521294" y="1939896"/>
            <a:ext cx="10947162" cy="1256232"/>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a:extLst>
              <a:ext uri="{FF2B5EF4-FFF2-40B4-BE49-F238E27FC236}">
                <a16:creationId xmlns:a16="http://schemas.microsoft.com/office/drawing/2014/main" id="{5F713F04-8371-1F5F-FB82-07EE35A5D908}"/>
              </a:ext>
            </a:extLst>
          </p:cNvPr>
          <p:cNvPicPr>
            <a:picLocks noChangeAspect="1"/>
          </p:cNvPicPr>
          <p:nvPr/>
        </p:nvPicPr>
        <p:blipFill rotWithShape="1">
          <a:blip r:embed="rId2"/>
          <a:srcRect l="33505" t="69159" r="37336" b="22974"/>
          <a:stretch/>
        </p:blipFill>
        <p:spPr>
          <a:xfrm>
            <a:off x="2902650" y="2082030"/>
            <a:ext cx="6383852" cy="968818"/>
          </a:xfrm>
          <a:prstGeom prst="rect">
            <a:avLst/>
          </a:prstGeom>
        </p:spPr>
      </p:pic>
    </p:spTree>
    <p:extLst>
      <p:ext uri="{BB962C8B-B14F-4D97-AF65-F5344CB8AC3E}">
        <p14:creationId xmlns:p14="http://schemas.microsoft.com/office/powerpoint/2010/main" val="839559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F3D49-4AE5-D4F8-F8C0-1C9AE5E6FFC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5A7AD03-EEF6-1BC9-94F9-053B51402A50}"/>
              </a:ext>
            </a:extLst>
          </p:cNvPr>
          <p:cNvSpPr>
            <a:spLocks noGrp="1"/>
          </p:cNvSpPr>
          <p:nvPr>
            <p:ph type="title"/>
          </p:nvPr>
        </p:nvSpPr>
        <p:spPr/>
        <p:txBody>
          <a:bodyPr/>
          <a:lstStyle/>
          <a:p>
            <a:r>
              <a:rPr lang="en-US" dirty="0"/>
              <a:t>Question 4</a:t>
            </a:r>
            <a:endParaRPr lang="en-SG" dirty="0"/>
          </a:p>
        </p:txBody>
      </p:sp>
      <p:sp>
        <p:nvSpPr>
          <p:cNvPr id="5" name="Content Placeholder 4">
            <a:extLst>
              <a:ext uri="{FF2B5EF4-FFF2-40B4-BE49-F238E27FC236}">
                <a16:creationId xmlns:a16="http://schemas.microsoft.com/office/drawing/2014/main" id="{329F1757-CC05-D901-31C9-1667530D4A58}"/>
              </a:ext>
            </a:extLst>
          </p:cNvPr>
          <p:cNvSpPr>
            <a:spLocks noGrp="1"/>
          </p:cNvSpPr>
          <p:nvPr>
            <p:ph idx="1"/>
          </p:nvPr>
        </p:nvSpPr>
        <p:spPr/>
        <p:txBody>
          <a:bodyPr/>
          <a:lstStyle/>
          <a:p>
            <a:pPr marL="514350" indent="-514350">
              <a:buFont typeface="+mj-lt"/>
              <a:buAutoNum type="alphaLcParenR" startAt="3"/>
            </a:pPr>
            <a:r>
              <a:rPr lang="en-US" dirty="0"/>
              <a:t>Purge those duplicating data and re-fit the line and observe the impact on predicting the number of books that would be sold in a semester when 30 students have registered</a:t>
            </a:r>
          </a:p>
        </p:txBody>
      </p:sp>
      <p:sp>
        <p:nvSpPr>
          <p:cNvPr id="2" name="Rectangle 1">
            <a:extLst>
              <a:ext uri="{FF2B5EF4-FFF2-40B4-BE49-F238E27FC236}">
                <a16:creationId xmlns:a16="http://schemas.microsoft.com/office/drawing/2014/main" id="{F77A31D8-981C-5F2E-CE5F-73558315F609}"/>
              </a:ext>
            </a:extLst>
          </p:cNvPr>
          <p:cNvSpPr/>
          <p:nvPr/>
        </p:nvSpPr>
        <p:spPr>
          <a:xfrm>
            <a:off x="521294" y="2435551"/>
            <a:ext cx="10947162" cy="381142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24802C07-27A4-B736-4E89-DA5FB8A397B4}"/>
              </a:ext>
            </a:extLst>
          </p:cNvPr>
          <p:cNvPicPr>
            <a:picLocks noChangeAspect="1"/>
          </p:cNvPicPr>
          <p:nvPr/>
        </p:nvPicPr>
        <p:blipFill rotWithShape="1">
          <a:blip r:embed="rId2"/>
          <a:srcRect l="18084" t="33146" r="21495" b="40063"/>
          <a:stretch/>
        </p:blipFill>
        <p:spPr>
          <a:xfrm>
            <a:off x="940036" y="2606466"/>
            <a:ext cx="10347325" cy="2580831"/>
          </a:xfrm>
          <a:prstGeom prst="rect">
            <a:avLst/>
          </a:prstGeom>
        </p:spPr>
      </p:pic>
      <p:pic>
        <p:nvPicPr>
          <p:cNvPr id="14" name="Picture 13">
            <a:extLst>
              <a:ext uri="{FF2B5EF4-FFF2-40B4-BE49-F238E27FC236}">
                <a16:creationId xmlns:a16="http://schemas.microsoft.com/office/drawing/2014/main" id="{3697CC78-53AC-9846-FA5D-EA2A1248ACE5}"/>
              </a:ext>
            </a:extLst>
          </p:cNvPr>
          <p:cNvPicPr>
            <a:picLocks noChangeAspect="1"/>
          </p:cNvPicPr>
          <p:nvPr/>
        </p:nvPicPr>
        <p:blipFill rotWithShape="1">
          <a:blip r:embed="rId3"/>
          <a:srcRect l="41355" t="38006" r="16238" b="52399"/>
          <a:stretch/>
        </p:blipFill>
        <p:spPr>
          <a:xfrm>
            <a:off x="3409772" y="5379577"/>
            <a:ext cx="5170206" cy="658027"/>
          </a:xfrm>
          <a:prstGeom prst="rect">
            <a:avLst/>
          </a:prstGeom>
        </p:spPr>
      </p:pic>
    </p:spTree>
    <p:extLst>
      <p:ext uri="{BB962C8B-B14F-4D97-AF65-F5344CB8AC3E}">
        <p14:creationId xmlns:p14="http://schemas.microsoft.com/office/powerpoint/2010/main" val="203666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5D565F-D578-64D8-14A2-CBDE5DAEE289}"/>
              </a:ext>
            </a:extLst>
          </p:cNvPr>
          <p:cNvSpPr>
            <a:spLocks noGrp="1"/>
          </p:cNvSpPr>
          <p:nvPr>
            <p:ph type="title"/>
          </p:nvPr>
        </p:nvSpPr>
        <p:spPr/>
        <p:txBody>
          <a:bodyPr/>
          <a:lstStyle/>
          <a:p>
            <a:r>
              <a:rPr lang="en-US" dirty="0"/>
              <a:t>Linear and affine functions</a:t>
            </a:r>
            <a:endParaRPr lang="en-SG" dirty="0"/>
          </a:p>
        </p:txBody>
      </p:sp>
      <p:sp>
        <p:nvSpPr>
          <p:cNvPr id="5" name="Content Placeholder 4">
            <a:extLst>
              <a:ext uri="{FF2B5EF4-FFF2-40B4-BE49-F238E27FC236}">
                <a16:creationId xmlns:a16="http://schemas.microsoft.com/office/drawing/2014/main" id="{B9015D48-4A0B-2B18-916D-88049110AC65}"/>
              </a:ext>
            </a:extLst>
          </p:cNvPr>
          <p:cNvSpPr>
            <a:spLocks noGrp="1"/>
          </p:cNvSpPr>
          <p:nvPr>
            <p:ph idx="1"/>
          </p:nvPr>
        </p:nvSpPr>
        <p:spPr/>
        <p:txBody>
          <a:bodyPr/>
          <a:lstStyle/>
          <a:p>
            <a:r>
              <a:rPr lang="en-US" dirty="0"/>
              <a:t>Linear functions pass through the origin</a:t>
            </a:r>
          </a:p>
          <a:p>
            <a:pPr lvl="1"/>
            <a:r>
              <a:rPr lang="en-US" dirty="0"/>
              <a:t>e.g.  y = ax</a:t>
            </a:r>
          </a:p>
          <a:p>
            <a:r>
              <a:rPr lang="en-US" dirty="0"/>
              <a:t>Affine functions are compositions of linear functions with a translation</a:t>
            </a:r>
          </a:p>
          <a:p>
            <a:pPr lvl="1"/>
            <a:r>
              <a:rPr lang="en-US" dirty="0"/>
              <a:t>e.g. y = ax + b</a:t>
            </a:r>
          </a:p>
          <a:p>
            <a:pPr lvl="1"/>
            <a:r>
              <a:rPr lang="en-US" dirty="0"/>
              <a:t>Linear functions are a particular case of affine functions when b = 0</a:t>
            </a:r>
          </a:p>
          <a:p>
            <a:r>
              <a:rPr lang="en-US" dirty="0"/>
              <a:t>All linear functions are affine, but not all affine functions are linear</a:t>
            </a:r>
            <a:endParaRPr lang="en-SG" dirty="0"/>
          </a:p>
        </p:txBody>
      </p:sp>
      <p:pic>
        <p:nvPicPr>
          <p:cNvPr id="1026" name="Picture 2" descr="Affine transformations - Eli Bendersky's website">
            <a:extLst>
              <a:ext uri="{FF2B5EF4-FFF2-40B4-BE49-F238E27FC236}">
                <a16:creationId xmlns:a16="http://schemas.microsoft.com/office/drawing/2014/main" id="{808FA308-3F7B-5463-A4CF-67CA8CB46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704" y="4278902"/>
            <a:ext cx="3604591" cy="24030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B93217-F888-CD54-8063-A579908E92D3}"/>
              </a:ext>
            </a:extLst>
          </p:cNvPr>
          <p:cNvSpPr txBox="1"/>
          <p:nvPr/>
        </p:nvSpPr>
        <p:spPr>
          <a:xfrm>
            <a:off x="6758608" y="4770782"/>
            <a:ext cx="873957" cy="461665"/>
          </a:xfrm>
          <a:prstGeom prst="rect">
            <a:avLst/>
          </a:prstGeom>
          <a:noFill/>
        </p:spPr>
        <p:txBody>
          <a:bodyPr wrap="none" rtlCol="0">
            <a:spAutoFit/>
          </a:bodyPr>
          <a:lstStyle/>
          <a:p>
            <a:r>
              <a:rPr lang="en-US" sz="2400" dirty="0">
                <a:solidFill>
                  <a:srgbClr val="4242FF"/>
                </a:solidFill>
              </a:rPr>
              <a:t>linear</a:t>
            </a:r>
            <a:endParaRPr lang="en-SG" sz="2400" dirty="0">
              <a:solidFill>
                <a:srgbClr val="4242FF"/>
              </a:solidFill>
            </a:endParaRPr>
          </a:p>
        </p:txBody>
      </p:sp>
      <p:sp>
        <p:nvSpPr>
          <p:cNvPr id="7" name="TextBox 6">
            <a:extLst>
              <a:ext uri="{FF2B5EF4-FFF2-40B4-BE49-F238E27FC236}">
                <a16:creationId xmlns:a16="http://schemas.microsoft.com/office/drawing/2014/main" id="{0680772F-F1BB-467A-5ADF-4E8AB8FF896F}"/>
              </a:ext>
            </a:extLst>
          </p:cNvPr>
          <p:cNvSpPr txBox="1"/>
          <p:nvPr/>
        </p:nvSpPr>
        <p:spPr>
          <a:xfrm>
            <a:off x="4936779" y="4770781"/>
            <a:ext cx="838691" cy="461665"/>
          </a:xfrm>
          <a:prstGeom prst="rect">
            <a:avLst/>
          </a:prstGeom>
          <a:noFill/>
        </p:spPr>
        <p:txBody>
          <a:bodyPr wrap="none" rtlCol="0">
            <a:spAutoFit/>
          </a:bodyPr>
          <a:lstStyle/>
          <a:p>
            <a:r>
              <a:rPr lang="en-US" sz="2400" dirty="0">
                <a:solidFill>
                  <a:srgbClr val="2D952D"/>
                </a:solidFill>
              </a:rPr>
              <a:t>affine</a:t>
            </a:r>
            <a:endParaRPr lang="en-SG" sz="2400" dirty="0">
              <a:solidFill>
                <a:srgbClr val="2D952D"/>
              </a:solidFill>
            </a:endParaRPr>
          </a:p>
        </p:txBody>
      </p:sp>
    </p:spTree>
    <p:extLst>
      <p:ext uri="{BB962C8B-B14F-4D97-AF65-F5344CB8AC3E}">
        <p14:creationId xmlns:p14="http://schemas.microsoft.com/office/powerpoint/2010/main" val="2014256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C190C-EF57-D395-5B6F-3AE30F94C5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F4DC1A-946C-C4CD-6298-6BFF828D58D5}"/>
              </a:ext>
            </a:extLst>
          </p:cNvPr>
          <p:cNvSpPr>
            <a:spLocks noGrp="1"/>
          </p:cNvSpPr>
          <p:nvPr>
            <p:ph type="title"/>
          </p:nvPr>
        </p:nvSpPr>
        <p:spPr/>
        <p:txBody>
          <a:bodyPr/>
          <a:lstStyle/>
          <a:p>
            <a:r>
              <a:rPr lang="en-US" dirty="0"/>
              <a:t>Question 4</a:t>
            </a:r>
            <a:endParaRPr lang="en-SG" dirty="0"/>
          </a:p>
        </p:txBody>
      </p:sp>
      <p:sp>
        <p:nvSpPr>
          <p:cNvPr id="5" name="Content Placeholder 4">
            <a:extLst>
              <a:ext uri="{FF2B5EF4-FFF2-40B4-BE49-F238E27FC236}">
                <a16:creationId xmlns:a16="http://schemas.microsoft.com/office/drawing/2014/main" id="{A8D3CEF3-0315-6ECD-A79C-8A952938A35F}"/>
              </a:ext>
            </a:extLst>
          </p:cNvPr>
          <p:cNvSpPr>
            <a:spLocks noGrp="1"/>
          </p:cNvSpPr>
          <p:nvPr>
            <p:ph idx="1"/>
          </p:nvPr>
        </p:nvSpPr>
        <p:spPr/>
        <p:txBody>
          <a:bodyPr/>
          <a:lstStyle/>
          <a:p>
            <a:pPr marL="514350" indent="-514350">
              <a:buFont typeface="+mj-lt"/>
              <a:buAutoNum type="alphaLcParenR" startAt="4"/>
            </a:pPr>
            <a:r>
              <a:rPr lang="en-US" dirty="0"/>
              <a:t>Sketch and compare the two fitting lines</a:t>
            </a:r>
          </a:p>
        </p:txBody>
      </p:sp>
      <p:sp>
        <p:nvSpPr>
          <p:cNvPr id="2" name="Rectangle 1">
            <a:extLst>
              <a:ext uri="{FF2B5EF4-FFF2-40B4-BE49-F238E27FC236}">
                <a16:creationId xmlns:a16="http://schemas.microsoft.com/office/drawing/2014/main" id="{2333DFDE-0EBA-03D0-EFB6-CF9508AFE755}"/>
              </a:ext>
            </a:extLst>
          </p:cNvPr>
          <p:cNvSpPr/>
          <p:nvPr/>
        </p:nvSpPr>
        <p:spPr>
          <a:xfrm>
            <a:off x="521294" y="1538243"/>
            <a:ext cx="10947162" cy="4708733"/>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6" name="Picture 5">
            <a:extLst>
              <a:ext uri="{FF2B5EF4-FFF2-40B4-BE49-F238E27FC236}">
                <a16:creationId xmlns:a16="http://schemas.microsoft.com/office/drawing/2014/main" id="{094371C6-4951-E81C-C2CA-12ACDC7DB582}"/>
              </a:ext>
            </a:extLst>
          </p:cNvPr>
          <p:cNvPicPr>
            <a:picLocks noChangeAspect="1"/>
          </p:cNvPicPr>
          <p:nvPr/>
        </p:nvPicPr>
        <p:blipFill rotWithShape="1">
          <a:blip r:embed="rId2"/>
          <a:srcRect l="16122" t="23693" r="43854" b="19751"/>
          <a:stretch/>
        </p:blipFill>
        <p:spPr>
          <a:xfrm>
            <a:off x="1115227" y="1953319"/>
            <a:ext cx="4879648" cy="3878580"/>
          </a:xfrm>
          <a:prstGeom prst="rect">
            <a:avLst/>
          </a:prstGeom>
        </p:spPr>
      </p:pic>
      <p:sp>
        <p:nvSpPr>
          <p:cNvPr id="7" name="TextBox 6">
            <a:extLst>
              <a:ext uri="{FF2B5EF4-FFF2-40B4-BE49-F238E27FC236}">
                <a16:creationId xmlns:a16="http://schemas.microsoft.com/office/drawing/2014/main" id="{0470B9FC-C8A2-59C4-B35C-CE8E960F19CE}"/>
              </a:ext>
            </a:extLst>
          </p:cNvPr>
          <p:cNvSpPr txBox="1"/>
          <p:nvPr/>
        </p:nvSpPr>
        <p:spPr>
          <a:xfrm>
            <a:off x="6943621" y="2415185"/>
            <a:ext cx="3456610" cy="3046988"/>
          </a:xfrm>
          <a:prstGeom prst="rect">
            <a:avLst/>
          </a:prstGeom>
          <a:noFill/>
        </p:spPr>
        <p:txBody>
          <a:bodyPr wrap="square" rtlCol="0">
            <a:spAutoFit/>
          </a:bodyPr>
          <a:lstStyle/>
          <a:p>
            <a:r>
              <a:rPr lang="en-US" sz="2400" dirty="0"/>
              <a:t>In this case, purging seems to give a more optimistic prediction for a relatively small number of students (&lt; 37) and more conservative prediction for a relatively large number of students (&gt;37)</a:t>
            </a:r>
            <a:endParaRPr lang="en-SG" sz="2400" dirty="0"/>
          </a:p>
        </p:txBody>
      </p:sp>
    </p:spTree>
    <p:extLst>
      <p:ext uri="{BB962C8B-B14F-4D97-AF65-F5344CB8AC3E}">
        <p14:creationId xmlns:p14="http://schemas.microsoft.com/office/powerpoint/2010/main" val="1366290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73D09-90F3-4067-E720-6E1C6405B1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86933A-21FD-3489-4B59-A62CF7D3309D}"/>
              </a:ext>
            </a:extLst>
          </p:cNvPr>
          <p:cNvSpPr>
            <a:spLocks noGrp="1"/>
          </p:cNvSpPr>
          <p:nvPr>
            <p:ph type="title"/>
          </p:nvPr>
        </p:nvSpPr>
        <p:spPr/>
        <p:txBody>
          <a:bodyPr/>
          <a:lstStyle/>
          <a:p>
            <a:r>
              <a:rPr lang="en-US" dirty="0"/>
              <a:t>Question 5 (python)</a:t>
            </a:r>
            <a:endParaRPr lang="en-SG" dirty="0"/>
          </a:p>
        </p:txBody>
      </p:sp>
      <p:sp>
        <p:nvSpPr>
          <p:cNvPr id="5" name="Content Placeholder 4">
            <a:extLst>
              <a:ext uri="{FF2B5EF4-FFF2-40B4-BE49-F238E27FC236}">
                <a16:creationId xmlns:a16="http://schemas.microsoft.com/office/drawing/2014/main" id="{F7BF6DF7-DE19-3721-0C54-4152277AB3B7}"/>
              </a:ext>
            </a:extLst>
          </p:cNvPr>
          <p:cNvSpPr>
            <a:spLocks noGrp="1"/>
          </p:cNvSpPr>
          <p:nvPr>
            <p:ph idx="1"/>
          </p:nvPr>
        </p:nvSpPr>
        <p:spPr/>
        <p:txBody>
          <a:bodyPr/>
          <a:lstStyle/>
          <a:p>
            <a:r>
              <a:rPr lang="en-US" dirty="0"/>
              <a:t>Predict the educational expenditure of year 2021 based on linear regression. Solve the problem using Python with a plot.</a:t>
            </a:r>
          </a:p>
        </p:txBody>
      </p:sp>
    </p:spTree>
    <p:extLst>
      <p:ext uri="{BB962C8B-B14F-4D97-AF65-F5344CB8AC3E}">
        <p14:creationId xmlns:p14="http://schemas.microsoft.com/office/powerpoint/2010/main" val="3647069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0949F-10C2-D5E3-C2FD-34DC6C04780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45B9FC-A425-4D13-0632-4B8505A813CF}"/>
              </a:ext>
            </a:extLst>
          </p:cNvPr>
          <p:cNvSpPr>
            <a:spLocks noGrp="1"/>
          </p:cNvSpPr>
          <p:nvPr>
            <p:ph type="title"/>
          </p:nvPr>
        </p:nvSpPr>
        <p:spPr/>
        <p:txBody>
          <a:bodyPr/>
          <a:lstStyle/>
          <a:p>
            <a:r>
              <a:rPr lang="en-US" dirty="0"/>
              <a:t>Question 6 (python)</a:t>
            </a:r>
            <a:endParaRPr lang="en-SG" dirty="0"/>
          </a:p>
        </p:txBody>
      </p:sp>
      <p:sp>
        <p:nvSpPr>
          <p:cNvPr id="5" name="Content Placeholder 4">
            <a:extLst>
              <a:ext uri="{FF2B5EF4-FFF2-40B4-BE49-F238E27FC236}">
                <a16:creationId xmlns:a16="http://schemas.microsoft.com/office/drawing/2014/main" id="{528957E3-BD87-4B5A-E9BE-BE5E25607FBB}"/>
              </a:ext>
            </a:extLst>
          </p:cNvPr>
          <p:cNvSpPr>
            <a:spLocks noGrp="1"/>
          </p:cNvSpPr>
          <p:nvPr>
            <p:ph idx="1"/>
          </p:nvPr>
        </p:nvSpPr>
        <p:spPr/>
        <p:txBody>
          <a:bodyPr/>
          <a:lstStyle/>
          <a:p>
            <a:r>
              <a:rPr lang="en-US" dirty="0"/>
              <a:t>Use Python to perform the following tasks:</a:t>
            </a:r>
          </a:p>
          <a:p>
            <a:pPr marL="914400" lvl="1" indent="-457200">
              <a:buFont typeface="+mj-lt"/>
              <a:buAutoNum type="alphaLcParenR"/>
            </a:pPr>
            <a:r>
              <a:rPr lang="en-US" dirty="0"/>
              <a:t>Take y = </a:t>
            </a:r>
            <a:r>
              <a:rPr lang="en-US" dirty="0" err="1"/>
              <a:t>wine.quality</a:t>
            </a:r>
            <a:r>
              <a:rPr lang="en-US" dirty="0"/>
              <a:t> as the target output and x = </a:t>
            </a:r>
            <a:r>
              <a:rPr lang="en-US" dirty="0" err="1"/>
              <a:t>wine.drop</a:t>
            </a:r>
            <a:r>
              <a:rPr lang="en-US" dirty="0"/>
              <a:t>('</a:t>
            </a:r>
            <a:r>
              <a:rPr lang="en-US" dirty="0" err="1"/>
              <a:t>quality',axis</a:t>
            </a:r>
            <a:r>
              <a:rPr lang="en-US" dirty="0"/>
              <a:t> = 1)as the input features. Assume the given list of data is already randomly indexed (i.e., not in particular order), split the database into two sets: [0:1500] samples for regression training, and [1500:1599] samples for testing. </a:t>
            </a:r>
          </a:p>
          <a:p>
            <a:pPr marL="914400" lvl="1" indent="-457200">
              <a:buFont typeface="+mj-lt"/>
              <a:buAutoNum type="alphaLcParenR"/>
            </a:pPr>
            <a:r>
              <a:rPr lang="en-US" dirty="0"/>
              <a:t>Perform linear regression on the training set and print out the learned parameters.</a:t>
            </a:r>
          </a:p>
          <a:p>
            <a:pPr marL="914400" lvl="1" indent="-457200">
              <a:buFont typeface="+mj-lt"/>
              <a:buAutoNum type="alphaLcParenR"/>
            </a:pPr>
            <a:r>
              <a:rPr lang="en-US" dirty="0"/>
              <a:t>Perform prediction using the test set and provide the prediction accuracy in terms of the mean of squared errors (MSE).</a:t>
            </a:r>
          </a:p>
          <a:p>
            <a:pPr lvl="1"/>
            <a:endParaRPr lang="en-US" dirty="0"/>
          </a:p>
        </p:txBody>
      </p:sp>
    </p:spTree>
    <p:extLst>
      <p:ext uri="{BB962C8B-B14F-4D97-AF65-F5344CB8AC3E}">
        <p14:creationId xmlns:p14="http://schemas.microsoft.com/office/powerpoint/2010/main" val="3877840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1D71A-9FEB-7604-EA09-D53E6CBCAE1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FB6539-3167-B093-DC4D-5320096863A3}"/>
              </a:ext>
            </a:extLst>
          </p:cNvPr>
          <p:cNvSpPr>
            <a:spLocks noGrp="1"/>
          </p:cNvSpPr>
          <p:nvPr>
            <p:ph type="title"/>
          </p:nvPr>
        </p:nvSpPr>
        <p:spPr/>
        <p:txBody>
          <a:bodyPr/>
          <a:lstStyle/>
          <a:p>
            <a:r>
              <a:rPr lang="en-US" dirty="0"/>
              <a:t>Question 7</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B21A3A-48FF-8ACA-E685-48636E8A49BD}"/>
                  </a:ext>
                </a:extLst>
              </p:cNvPr>
              <p:cNvSpPr>
                <a:spLocks noGrp="1"/>
              </p:cNvSpPr>
              <p:nvPr>
                <p:ph idx="1"/>
              </p:nvPr>
            </p:nvSpPr>
            <p:spPr/>
            <p:txBody>
              <a:bodyPr/>
              <a:lstStyle/>
              <a:p>
                <a:r>
                  <a:rPr lang="en-US" dirty="0"/>
                  <a:t>This question is related to understanding of modelling assumptions. The function given by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oMath>
                </a14:m>
                <a:r>
                  <a:rPr lang="en-US" dirty="0"/>
                  <a:t> is affine. True or false?</a:t>
                </a:r>
              </a:p>
              <a:p>
                <a:pPr lvl="1"/>
                <a:endParaRPr lang="en-US" dirty="0"/>
              </a:p>
            </p:txBody>
          </p:sp>
        </mc:Choice>
        <mc:Fallback xmlns="">
          <p:sp>
            <p:nvSpPr>
              <p:cNvPr id="5" name="Content Placeholder 4">
                <a:extLst>
                  <a:ext uri="{FF2B5EF4-FFF2-40B4-BE49-F238E27FC236}">
                    <a16:creationId xmlns:a16="http://schemas.microsoft.com/office/drawing/2014/main" id="{AFB21A3A-48FF-8ACA-E685-48636E8A49BD}"/>
                  </a:ext>
                </a:extLst>
              </p:cNvPr>
              <p:cNvSpPr>
                <a:spLocks noGrp="1" noRot="1" noChangeAspect="1" noMove="1" noResize="1" noEditPoints="1" noAdjustHandles="1" noChangeArrowheads="1" noChangeShapeType="1" noTextEdit="1"/>
              </p:cNvSpPr>
              <p:nvPr>
                <p:ph idx="1"/>
              </p:nvPr>
            </p:nvSpPr>
            <p:spPr>
              <a:blipFill>
                <a:blip r:embed="rId2"/>
                <a:stretch>
                  <a:fillRect l="-943" t="-466"/>
                </a:stretch>
              </a:blipFill>
            </p:spPr>
            <p:txBody>
              <a:bodyPr/>
              <a:lstStyle/>
              <a:p>
                <a:r>
                  <a:rPr lang="en-SG">
                    <a:noFill/>
                  </a:rPr>
                  <a:t> </a:t>
                </a:r>
              </a:p>
            </p:txBody>
          </p:sp>
        </mc:Fallback>
      </mc:AlternateContent>
    </p:spTree>
    <p:extLst>
      <p:ext uri="{BB962C8B-B14F-4D97-AF65-F5344CB8AC3E}">
        <p14:creationId xmlns:p14="http://schemas.microsoft.com/office/powerpoint/2010/main" val="3063025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E138C-F306-EAB2-E881-52A91C53CA3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F0E30A-9324-C979-64ED-3CD0D295048B}"/>
              </a:ext>
            </a:extLst>
          </p:cNvPr>
          <p:cNvSpPr>
            <a:spLocks noGrp="1"/>
          </p:cNvSpPr>
          <p:nvPr>
            <p:ph type="title"/>
          </p:nvPr>
        </p:nvSpPr>
        <p:spPr/>
        <p:txBody>
          <a:bodyPr/>
          <a:lstStyle/>
          <a:p>
            <a:r>
              <a:rPr lang="en-US" dirty="0"/>
              <a:t>Question 7</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49A5FDD-9A0E-30F8-9993-9AE957F752F9}"/>
                  </a:ext>
                </a:extLst>
              </p:cNvPr>
              <p:cNvSpPr>
                <a:spLocks noGrp="1"/>
              </p:cNvSpPr>
              <p:nvPr>
                <p:ph idx="1"/>
              </p:nvPr>
            </p:nvSpPr>
            <p:spPr/>
            <p:txBody>
              <a:bodyPr/>
              <a:lstStyle/>
              <a:p>
                <a:r>
                  <a:rPr lang="en-US" dirty="0"/>
                  <a:t>This question is related to understanding of modelling assumptions. The function given by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oMath>
                </a14:m>
                <a:r>
                  <a:rPr lang="en-US" dirty="0"/>
                  <a:t> is affine. True or false?</a:t>
                </a:r>
              </a:p>
              <a:p>
                <a:pPr lvl="1"/>
                <a:endParaRPr lang="en-US" dirty="0"/>
              </a:p>
            </p:txBody>
          </p:sp>
        </mc:Choice>
        <mc:Fallback xmlns="">
          <p:sp>
            <p:nvSpPr>
              <p:cNvPr id="5" name="Content Placeholder 4">
                <a:extLst>
                  <a:ext uri="{FF2B5EF4-FFF2-40B4-BE49-F238E27FC236}">
                    <a16:creationId xmlns:a16="http://schemas.microsoft.com/office/drawing/2014/main" id="{249A5FDD-9A0E-30F8-9993-9AE957F752F9}"/>
                  </a:ext>
                </a:extLst>
              </p:cNvPr>
              <p:cNvSpPr>
                <a:spLocks noGrp="1" noRot="1" noChangeAspect="1" noMove="1" noResize="1" noEditPoints="1" noAdjustHandles="1" noChangeArrowheads="1" noChangeShapeType="1" noTextEdit="1"/>
              </p:cNvSpPr>
              <p:nvPr>
                <p:ph idx="1"/>
              </p:nvPr>
            </p:nvSpPr>
            <p:spPr>
              <a:blipFill>
                <a:blip r:embed="rId2"/>
                <a:stretch>
                  <a:fillRect l="-943" t="-466"/>
                </a:stretch>
              </a:blipFill>
            </p:spPr>
            <p:txBody>
              <a:bodyPr/>
              <a:lstStyle/>
              <a:p>
                <a:r>
                  <a:rPr lang="en-SG">
                    <a:noFill/>
                  </a:rPr>
                  <a:t> </a:t>
                </a:r>
              </a:p>
            </p:txBody>
          </p:sp>
        </mc:Fallback>
      </mc:AlternateContent>
      <p:sp>
        <p:nvSpPr>
          <p:cNvPr id="2" name="TextBox 1">
            <a:extLst>
              <a:ext uri="{FF2B5EF4-FFF2-40B4-BE49-F238E27FC236}">
                <a16:creationId xmlns:a16="http://schemas.microsoft.com/office/drawing/2014/main" id="{578C9B07-9EEB-5E36-9F40-46D7CA319CB9}"/>
              </a:ext>
            </a:extLst>
          </p:cNvPr>
          <p:cNvSpPr txBox="1"/>
          <p:nvPr/>
        </p:nvSpPr>
        <p:spPr>
          <a:xfrm>
            <a:off x="606752" y="1971010"/>
            <a:ext cx="755335" cy="461665"/>
          </a:xfrm>
          <a:prstGeom prst="rect">
            <a:avLst/>
          </a:prstGeom>
          <a:solidFill>
            <a:srgbClr val="FFFF00"/>
          </a:solidFill>
        </p:spPr>
        <p:txBody>
          <a:bodyPr wrap="none" rtlCol="0">
            <a:spAutoFit/>
          </a:bodyPr>
          <a:lstStyle/>
          <a:p>
            <a:r>
              <a:rPr lang="en-US" sz="2400" dirty="0"/>
              <a:t>True</a:t>
            </a:r>
            <a:endParaRPr lang="en-SG" sz="2400" dirty="0"/>
          </a:p>
        </p:txBody>
      </p:sp>
    </p:spTree>
    <p:extLst>
      <p:ext uri="{BB962C8B-B14F-4D97-AF65-F5344CB8AC3E}">
        <p14:creationId xmlns:p14="http://schemas.microsoft.com/office/powerpoint/2010/main" val="1610745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60793-5D9B-2525-601E-7829B005FF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02C8512-1EB0-FC09-07D6-D04E2E5BFC27}"/>
              </a:ext>
            </a:extLst>
          </p:cNvPr>
          <p:cNvSpPr>
            <a:spLocks noGrp="1"/>
          </p:cNvSpPr>
          <p:nvPr>
            <p:ph type="title"/>
          </p:nvPr>
        </p:nvSpPr>
        <p:spPr/>
        <p:txBody>
          <a:bodyPr/>
          <a:lstStyle/>
          <a:p>
            <a:r>
              <a:rPr lang="en-US" dirty="0"/>
              <a:t>Question 8</a:t>
            </a:r>
            <a:endParaRPr lang="en-SG" dirty="0"/>
          </a:p>
        </p:txBody>
      </p:sp>
      <p:sp>
        <p:nvSpPr>
          <p:cNvPr id="5" name="Content Placeholder 4">
            <a:extLst>
              <a:ext uri="{FF2B5EF4-FFF2-40B4-BE49-F238E27FC236}">
                <a16:creationId xmlns:a16="http://schemas.microsoft.com/office/drawing/2014/main" id="{336E2E24-0DA4-6C4F-A0A8-E1E007B10CA9}"/>
              </a:ext>
            </a:extLst>
          </p:cNvPr>
          <p:cNvSpPr>
            <a:spLocks noGrp="1"/>
          </p:cNvSpPr>
          <p:nvPr>
            <p:ph idx="1"/>
          </p:nvPr>
        </p:nvSpPr>
        <p:spPr/>
        <p:txBody>
          <a:bodyPr/>
          <a:lstStyle/>
          <a:p>
            <a:r>
              <a:rPr lang="en-US" dirty="0"/>
              <a:t>Suppose 𝑓(𝐱) is a scalar function of d variables where 𝐱 is a d ×1 vector. Then, without taking data points into consideration, the outcome of differentiation of 𝑓(𝐱) </a:t>
            </a:r>
            <a:r>
              <a:rPr lang="en-US" dirty="0" err="1"/>
              <a:t>w.r.t.</a:t>
            </a:r>
            <a:r>
              <a:rPr lang="en-US" dirty="0"/>
              <a:t> 𝐱 is</a:t>
            </a:r>
          </a:p>
          <a:p>
            <a:pPr marL="914400" lvl="1" indent="-457200">
              <a:buFont typeface="+mj-lt"/>
              <a:buAutoNum type="alphaLcParenR"/>
            </a:pPr>
            <a:r>
              <a:rPr lang="en-US" dirty="0"/>
              <a:t>a scalar</a:t>
            </a:r>
          </a:p>
          <a:p>
            <a:pPr marL="914400" lvl="1" indent="-457200">
              <a:buFont typeface="+mj-lt"/>
              <a:buAutoNum type="alphaLcParenR"/>
            </a:pPr>
            <a:r>
              <a:rPr lang="en-US" dirty="0"/>
              <a:t>a d×1 vector</a:t>
            </a:r>
          </a:p>
          <a:p>
            <a:pPr marL="914400" lvl="1" indent="-457200">
              <a:buFont typeface="+mj-lt"/>
              <a:buAutoNum type="alphaLcParenR"/>
            </a:pPr>
            <a:r>
              <a:rPr lang="en-US" dirty="0"/>
              <a:t>a </a:t>
            </a:r>
            <a:r>
              <a:rPr lang="en-US" dirty="0" err="1"/>
              <a:t>d×d</a:t>
            </a:r>
            <a:r>
              <a:rPr lang="en-US" dirty="0"/>
              <a:t> matrix</a:t>
            </a:r>
          </a:p>
          <a:p>
            <a:pPr marL="914400" lvl="1" indent="-457200">
              <a:buFont typeface="+mj-lt"/>
              <a:buAutoNum type="alphaLcParenR"/>
            </a:pPr>
            <a:r>
              <a:rPr lang="en-US" dirty="0"/>
              <a:t>a </a:t>
            </a:r>
            <a:r>
              <a:rPr lang="en-US" dirty="0" err="1"/>
              <a:t>d×d×d</a:t>
            </a:r>
            <a:r>
              <a:rPr lang="en-US" dirty="0"/>
              <a:t> tensor</a:t>
            </a:r>
          </a:p>
          <a:p>
            <a:pPr marL="914400" lvl="1" indent="-457200">
              <a:buFont typeface="+mj-lt"/>
              <a:buAutoNum type="alphaLcParenR"/>
            </a:pPr>
            <a:r>
              <a:rPr lang="en-US" dirty="0"/>
              <a:t>None of the above</a:t>
            </a:r>
          </a:p>
        </p:txBody>
      </p:sp>
    </p:spTree>
    <p:extLst>
      <p:ext uri="{BB962C8B-B14F-4D97-AF65-F5344CB8AC3E}">
        <p14:creationId xmlns:p14="http://schemas.microsoft.com/office/powerpoint/2010/main" val="2726276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1D092-1F05-C203-F2C7-64945BB330E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2826FC1-0516-CE81-4D97-A76FB1C7BB7C}"/>
              </a:ext>
            </a:extLst>
          </p:cNvPr>
          <p:cNvSpPr>
            <a:spLocks noGrp="1"/>
          </p:cNvSpPr>
          <p:nvPr>
            <p:ph type="title"/>
          </p:nvPr>
        </p:nvSpPr>
        <p:spPr/>
        <p:txBody>
          <a:bodyPr/>
          <a:lstStyle/>
          <a:p>
            <a:r>
              <a:rPr lang="en-US" dirty="0"/>
              <a:t>Question 8</a:t>
            </a:r>
            <a:endParaRPr lang="en-SG" dirty="0"/>
          </a:p>
        </p:txBody>
      </p:sp>
      <p:sp>
        <p:nvSpPr>
          <p:cNvPr id="5" name="Content Placeholder 4">
            <a:extLst>
              <a:ext uri="{FF2B5EF4-FFF2-40B4-BE49-F238E27FC236}">
                <a16:creationId xmlns:a16="http://schemas.microsoft.com/office/drawing/2014/main" id="{C4948D96-78D4-E2F4-E9D8-DBB52F87BC07}"/>
              </a:ext>
            </a:extLst>
          </p:cNvPr>
          <p:cNvSpPr>
            <a:spLocks noGrp="1"/>
          </p:cNvSpPr>
          <p:nvPr>
            <p:ph idx="1"/>
          </p:nvPr>
        </p:nvSpPr>
        <p:spPr/>
        <p:txBody>
          <a:bodyPr/>
          <a:lstStyle/>
          <a:p>
            <a:r>
              <a:rPr lang="en-US" dirty="0"/>
              <a:t>Suppose 𝑓(𝐱) is a scalar function of d variables where 𝐱 is a d ×1 vector. Then, without taking data points into consideration, the outcome of differentiation of 𝑓(𝐱) </a:t>
            </a:r>
            <a:r>
              <a:rPr lang="en-US" dirty="0" err="1"/>
              <a:t>w.r.t.</a:t>
            </a:r>
            <a:r>
              <a:rPr lang="en-US" dirty="0"/>
              <a:t> 𝐱 is</a:t>
            </a:r>
          </a:p>
          <a:p>
            <a:pPr marL="914400" lvl="1" indent="-457200">
              <a:buFont typeface="+mj-lt"/>
              <a:buAutoNum type="alphaLcParenR"/>
            </a:pPr>
            <a:r>
              <a:rPr lang="en-US" dirty="0"/>
              <a:t>a scalar</a:t>
            </a:r>
          </a:p>
          <a:p>
            <a:pPr marL="914400" lvl="1" indent="-457200">
              <a:buFont typeface="+mj-lt"/>
              <a:buAutoNum type="alphaLcParenR"/>
            </a:pPr>
            <a:r>
              <a:rPr lang="en-US" dirty="0">
                <a:highlight>
                  <a:srgbClr val="FFFF00"/>
                </a:highlight>
              </a:rPr>
              <a:t>a d×1 vector</a:t>
            </a:r>
          </a:p>
          <a:p>
            <a:pPr marL="914400" lvl="1" indent="-457200">
              <a:buFont typeface="+mj-lt"/>
              <a:buAutoNum type="alphaLcParenR"/>
            </a:pPr>
            <a:r>
              <a:rPr lang="en-US" dirty="0"/>
              <a:t>a </a:t>
            </a:r>
            <a:r>
              <a:rPr lang="en-US" dirty="0" err="1"/>
              <a:t>d×d</a:t>
            </a:r>
            <a:r>
              <a:rPr lang="en-US" dirty="0"/>
              <a:t> matrix</a:t>
            </a:r>
          </a:p>
          <a:p>
            <a:pPr marL="914400" lvl="1" indent="-457200">
              <a:buFont typeface="+mj-lt"/>
              <a:buAutoNum type="alphaLcParenR"/>
            </a:pPr>
            <a:r>
              <a:rPr lang="en-US" dirty="0"/>
              <a:t>a </a:t>
            </a:r>
            <a:r>
              <a:rPr lang="en-US" dirty="0" err="1"/>
              <a:t>d×d×d</a:t>
            </a:r>
            <a:r>
              <a:rPr lang="en-US" dirty="0"/>
              <a:t> tensor</a:t>
            </a:r>
          </a:p>
          <a:p>
            <a:pPr marL="914400" lvl="1" indent="-457200">
              <a:buFont typeface="+mj-lt"/>
              <a:buAutoNum type="alphaLcParenR"/>
            </a:pPr>
            <a:r>
              <a:rPr lang="en-US" dirty="0"/>
              <a:t>None of the above</a:t>
            </a:r>
          </a:p>
        </p:txBody>
      </p:sp>
      <p:pic>
        <p:nvPicPr>
          <p:cNvPr id="3" name="Picture 2">
            <a:extLst>
              <a:ext uri="{FF2B5EF4-FFF2-40B4-BE49-F238E27FC236}">
                <a16:creationId xmlns:a16="http://schemas.microsoft.com/office/drawing/2014/main" id="{EB3F271C-0F58-0476-F60D-FF43D0F4D631}"/>
              </a:ext>
            </a:extLst>
          </p:cNvPr>
          <p:cNvPicPr>
            <a:picLocks noChangeAspect="1"/>
          </p:cNvPicPr>
          <p:nvPr/>
        </p:nvPicPr>
        <p:blipFill rotWithShape="1">
          <a:blip r:embed="rId2"/>
          <a:srcRect l="19157" t="32029" r="25326" b="26956"/>
          <a:stretch/>
        </p:blipFill>
        <p:spPr>
          <a:xfrm>
            <a:off x="4681330" y="2425148"/>
            <a:ext cx="6768547" cy="2812774"/>
          </a:xfrm>
          <a:prstGeom prst="rect">
            <a:avLst/>
          </a:prstGeom>
        </p:spPr>
      </p:pic>
    </p:spTree>
    <p:extLst>
      <p:ext uri="{BB962C8B-B14F-4D97-AF65-F5344CB8AC3E}">
        <p14:creationId xmlns:p14="http://schemas.microsoft.com/office/powerpoint/2010/main" val="4110771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E6911-2902-DDE5-8A2D-CD09C9FDFD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A078415-935C-4EA4-4A1F-E9E2609A988B}"/>
              </a:ext>
            </a:extLst>
          </p:cNvPr>
          <p:cNvSpPr>
            <a:spLocks noGrp="1"/>
          </p:cNvSpPr>
          <p:nvPr>
            <p:ph type="title"/>
          </p:nvPr>
        </p:nvSpPr>
        <p:spPr/>
        <p:txBody>
          <a:bodyPr/>
          <a:lstStyle/>
          <a:p>
            <a:r>
              <a:rPr lang="en-US" dirty="0"/>
              <a:t>Question 9 (python)</a:t>
            </a:r>
            <a:endParaRPr lang="en-SG" dirty="0"/>
          </a:p>
        </p:txBody>
      </p:sp>
      <p:sp>
        <p:nvSpPr>
          <p:cNvPr id="5" name="Content Placeholder 4">
            <a:extLst>
              <a:ext uri="{FF2B5EF4-FFF2-40B4-BE49-F238E27FC236}">
                <a16:creationId xmlns:a16="http://schemas.microsoft.com/office/drawing/2014/main" id="{3356E634-0641-6823-EBE4-B35E422ADC99}"/>
              </a:ext>
            </a:extLst>
          </p:cNvPr>
          <p:cNvSpPr>
            <a:spLocks noGrp="1"/>
          </p:cNvSpPr>
          <p:nvPr>
            <p:ph idx="1"/>
          </p:nvPr>
        </p:nvSpPr>
        <p:spPr/>
        <p:txBody>
          <a:bodyPr/>
          <a:lstStyle/>
          <a:p>
            <a:r>
              <a:rPr lang="en-US" dirty="0"/>
              <a:t>The values of feature vector x and their corresponding values of target vector y are shown in the table below:</a:t>
            </a:r>
          </a:p>
          <a:p>
            <a:endParaRPr lang="en-US" dirty="0"/>
          </a:p>
          <a:p>
            <a:endParaRPr lang="en-US" dirty="0"/>
          </a:p>
          <a:p>
            <a:r>
              <a:rPr lang="en-US" dirty="0"/>
              <a:t>Find the least square solution of w using linear regression of multiple outputs and then estimate the value of y when x = [8, 0, 2].</a:t>
            </a:r>
          </a:p>
        </p:txBody>
      </p:sp>
      <p:pic>
        <p:nvPicPr>
          <p:cNvPr id="6" name="Picture 5">
            <a:extLst>
              <a:ext uri="{FF2B5EF4-FFF2-40B4-BE49-F238E27FC236}">
                <a16:creationId xmlns:a16="http://schemas.microsoft.com/office/drawing/2014/main" id="{552CD944-8204-80A7-87C6-7B255500E6E2}"/>
              </a:ext>
            </a:extLst>
          </p:cNvPr>
          <p:cNvPicPr>
            <a:picLocks noChangeAspect="1"/>
          </p:cNvPicPr>
          <p:nvPr/>
        </p:nvPicPr>
        <p:blipFill rotWithShape="1">
          <a:blip r:embed="rId2"/>
          <a:srcRect l="17383" t="51963" r="24299" b="36947"/>
          <a:stretch/>
        </p:blipFill>
        <p:spPr>
          <a:xfrm>
            <a:off x="903228" y="2112709"/>
            <a:ext cx="10385544" cy="1110954"/>
          </a:xfrm>
          <a:prstGeom prst="rect">
            <a:avLst/>
          </a:prstGeom>
        </p:spPr>
      </p:pic>
    </p:spTree>
    <p:extLst>
      <p:ext uri="{BB962C8B-B14F-4D97-AF65-F5344CB8AC3E}">
        <p14:creationId xmlns:p14="http://schemas.microsoft.com/office/powerpoint/2010/main" val="3489089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0EC8-345E-BBFF-E69F-28FDDBDD9481}"/>
              </a:ext>
            </a:extLst>
          </p:cNvPr>
          <p:cNvSpPr>
            <a:spLocks noGrp="1"/>
          </p:cNvSpPr>
          <p:nvPr>
            <p:ph type="title"/>
          </p:nvPr>
        </p:nvSpPr>
        <p:spPr/>
        <p:txBody>
          <a:bodyPr/>
          <a:lstStyle/>
          <a:p>
            <a:r>
              <a:rPr lang="en-US" dirty="0"/>
              <a:t>Questions?</a:t>
            </a:r>
            <a:endParaRPr lang="en-SG" dirty="0"/>
          </a:p>
        </p:txBody>
      </p:sp>
      <p:sp>
        <p:nvSpPr>
          <p:cNvPr id="8" name="Text Placeholder 7">
            <a:extLst>
              <a:ext uri="{FF2B5EF4-FFF2-40B4-BE49-F238E27FC236}">
                <a16:creationId xmlns:a16="http://schemas.microsoft.com/office/drawing/2014/main" id="{BFB22036-9764-90B0-913F-5769CA082C6B}"/>
              </a:ext>
            </a:extLst>
          </p:cNvPr>
          <p:cNvSpPr>
            <a:spLocks noGrp="1"/>
          </p:cNvSpPr>
          <p:nvPr>
            <p:ph idx="1"/>
          </p:nvPr>
        </p:nvSpPr>
        <p:spPr>
          <a:xfrm>
            <a:off x="279163" y="820396"/>
            <a:ext cx="5651618" cy="5233086"/>
          </a:xfrm>
        </p:spPr>
        <p:txBody>
          <a:bodyPr>
            <a:normAutofit/>
          </a:bodyPr>
          <a:lstStyle/>
          <a:p>
            <a:r>
              <a:rPr lang="en-US" dirty="0"/>
              <a:t>Feel free to come up to me if you have any questions about anything!</a:t>
            </a:r>
          </a:p>
          <a:p>
            <a:r>
              <a:rPr lang="en-US" dirty="0"/>
              <a:t>If you are shy, you can use the anonymous form to leave questions &amp; feedback about the tutorial.</a:t>
            </a:r>
          </a:p>
          <a:p>
            <a:r>
              <a:rPr lang="en-US" dirty="0"/>
              <a:t>You can also reach out to me on our Telegram group or PM me at </a:t>
            </a:r>
            <a:r>
              <a:rPr lang="en-US"/>
              <a:t>@eehongchan</a:t>
            </a:r>
            <a:endParaRPr lang="en-SG" dirty="0"/>
          </a:p>
        </p:txBody>
      </p:sp>
      <p:pic>
        <p:nvPicPr>
          <p:cNvPr id="5" name="Picture 4" descr="A qr code with black squares&#10;&#10;Description automatically generated">
            <a:extLst>
              <a:ext uri="{FF2B5EF4-FFF2-40B4-BE49-F238E27FC236}">
                <a16:creationId xmlns:a16="http://schemas.microsoft.com/office/drawing/2014/main" id="{2B5B188D-D220-87BA-90C9-7D7A8A79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781" y="2006125"/>
            <a:ext cx="2845750" cy="2845750"/>
          </a:xfrm>
          <a:prstGeom prst="rect">
            <a:avLst/>
          </a:prstGeom>
        </p:spPr>
      </p:pic>
      <p:sp>
        <p:nvSpPr>
          <p:cNvPr id="6" name="TextBox 5">
            <a:extLst>
              <a:ext uri="{FF2B5EF4-FFF2-40B4-BE49-F238E27FC236}">
                <a16:creationId xmlns:a16="http://schemas.microsoft.com/office/drawing/2014/main" id="{0F6A0527-11FB-8700-B543-263CFB002E88}"/>
              </a:ext>
            </a:extLst>
          </p:cNvPr>
          <p:cNvSpPr txBox="1"/>
          <p:nvPr/>
        </p:nvSpPr>
        <p:spPr>
          <a:xfrm>
            <a:off x="5813571" y="4851875"/>
            <a:ext cx="3106813" cy="307777"/>
          </a:xfrm>
          <a:prstGeom prst="rect">
            <a:avLst/>
          </a:prstGeom>
          <a:noFill/>
        </p:spPr>
        <p:txBody>
          <a:bodyPr wrap="none" rtlCol="0">
            <a:spAutoFit/>
          </a:bodyPr>
          <a:lstStyle/>
          <a:p>
            <a:r>
              <a:rPr lang="en-SG" sz="1400" dirty="0">
                <a:hlinkClick r:id="rId3"/>
              </a:rPr>
              <a:t>https://forms.gle/c9QU94YcWjR3EZFk9</a:t>
            </a:r>
            <a:endParaRPr lang="en-SG" sz="1400" dirty="0"/>
          </a:p>
        </p:txBody>
      </p:sp>
      <p:pic>
        <p:nvPicPr>
          <p:cNvPr id="10" name="Picture 9">
            <a:extLst>
              <a:ext uri="{FF2B5EF4-FFF2-40B4-BE49-F238E27FC236}">
                <a16:creationId xmlns:a16="http://schemas.microsoft.com/office/drawing/2014/main" id="{2A2DA907-02A5-B72C-F19C-2C001F31D3E5}"/>
              </a:ext>
            </a:extLst>
          </p:cNvPr>
          <p:cNvPicPr>
            <a:picLocks noChangeAspect="1"/>
          </p:cNvPicPr>
          <p:nvPr/>
        </p:nvPicPr>
        <p:blipFill rotWithShape="1">
          <a:blip r:embed="rId4"/>
          <a:srcRect l="15246" t="25296" r="14927" b="24486"/>
          <a:stretch/>
        </p:blipFill>
        <p:spPr>
          <a:xfrm>
            <a:off x="9344174" y="2006124"/>
            <a:ext cx="2495373" cy="3443955"/>
          </a:xfrm>
          <a:prstGeom prst="rect">
            <a:avLst/>
          </a:prstGeom>
        </p:spPr>
      </p:pic>
      <p:sp>
        <p:nvSpPr>
          <p:cNvPr id="11" name="TextBox 10">
            <a:extLst>
              <a:ext uri="{FF2B5EF4-FFF2-40B4-BE49-F238E27FC236}">
                <a16:creationId xmlns:a16="http://schemas.microsoft.com/office/drawing/2014/main" id="{0BB7DD6D-C975-71A4-8B72-7A82018DFA20}"/>
              </a:ext>
            </a:extLst>
          </p:cNvPr>
          <p:cNvSpPr txBox="1"/>
          <p:nvPr/>
        </p:nvSpPr>
        <p:spPr>
          <a:xfrm>
            <a:off x="5922416" y="1544460"/>
            <a:ext cx="2854115" cy="461665"/>
          </a:xfrm>
          <a:prstGeom prst="rect">
            <a:avLst/>
          </a:prstGeom>
          <a:noFill/>
        </p:spPr>
        <p:txBody>
          <a:bodyPr wrap="none" rtlCol="0">
            <a:spAutoFit/>
          </a:bodyPr>
          <a:lstStyle/>
          <a:p>
            <a:r>
              <a:rPr lang="en-US" sz="2400" dirty="0"/>
              <a:t>Anonymous feedback</a:t>
            </a:r>
            <a:endParaRPr lang="en-SG" sz="2400" dirty="0"/>
          </a:p>
        </p:txBody>
      </p:sp>
      <p:sp>
        <p:nvSpPr>
          <p:cNvPr id="12" name="TextBox 11">
            <a:extLst>
              <a:ext uri="{FF2B5EF4-FFF2-40B4-BE49-F238E27FC236}">
                <a16:creationId xmlns:a16="http://schemas.microsoft.com/office/drawing/2014/main" id="{44944437-234F-61D4-1B8B-8E1202A05530}"/>
              </a:ext>
            </a:extLst>
          </p:cNvPr>
          <p:cNvSpPr txBox="1"/>
          <p:nvPr/>
        </p:nvSpPr>
        <p:spPr>
          <a:xfrm>
            <a:off x="9937515" y="1544459"/>
            <a:ext cx="1308692" cy="461665"/>
          </a:xfrm>
          <a:prstGeom prst="rect">
            <a:avLst/>
          </a:prstGeom>
          <a:noFill/>
        </p:spPr>
        <p:txBody>
          <a:bodyPr wrap="none" rtlCol="0">
            <a:spAutoFit/>
          </a:bodyPr>
          <a:lstStyle/>
          <a:p>
            <a:r>
              <a:rPr lang="en-US" sz="2400" dirty="0"/>
              <a:t>Telegram</a:t>
            </a:r>
            <a:endParaRPr lang="en-SG" sz="2400" dirty="0"/>
          </a:p>
        </p:txBody>
      </p:sp>
    </p:spTree>
    <p:extLst>
      <p:ext uri="{BB962C8B-B14F-4D97-AF65-F5344CB8AC3E}">
        <p14:creationId xmlns:p14="http://schemas.microsoft.com/office/powerpoint/2010/main" val="2190015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6BBF-4253-A6E5-DAD3-725B5CC893CA}"/>
              </a:ext>
            </a:extLst>
          </p:cNvPr>
          <p:cNvSpPr>
            <a:spLocks noGrp="1"/>
          </p:cNvSpPr>
          <p:nvPr>
            <p:ph type="title"/>
          </p:nvPr>
        </p:nvSpPr>
        <p:spPr/>
        <p:txBody>
          <a:bodyPr/>
          <a:lstStyle/>
          <a:p>
            <a:r>
              <a:rPr lang="en-US" dirty="0"/>
              <a:t>maximum and minimum</a:t>
            </a:r>
            <a:endParaRPr lang="en-SG" dirty="0"/>
          </a:p>
        </p:txBody>
      </p:sp>
      <p:pic>
        <p:nvPicPr>
          <p:cNvPr id="5" name="Picture 4">
            <a:extLst>
              <a:ext uri="{FF2B5EF4-FFF2-40B4-BE49-F238E27FC236}">
                <a16:creationId xmlns:a16="http://schemas.microsoft.com/office/drawing/2014/main" id="{1E6F432D-ECE7-E483-898F-A2F6142FEC7F}"/>
              </a:ext>
            </a:extLst>
          </p:cNvPr>
          <p:cNvPicPr>
            <a:picLocks noChangeAspect="1"/>
          </p:cNvPicPr>
          <p:nvPr/>
        </p:nvPicPr>
        <p:blipFill rotWithShape="1">
          <a:blip r:embed="rId2"/>
          <a:srcRect l="45000" t="25361" r="15380" b="19131"/>
          <a:stretch/>
        </p:blipFill>
        <p:spPr>
          <a:xfrm>
            <a:off x="2850874" y="871627"/>
            <a:ext cx="6490252" cy="5114746"/>
          </a:xfrm>
          <a:prstGeom prst="rect">
            <a:avLst/>
          </a:prstGeom>
        </p:spPr>
      </p:pic>
    </p:spTree>
    <p:extLst>
      <p:ext uri="{BB962C8B-B14F-4D97-AF65-F5344CB8AC3E}">
        <p14:creationId xmlns:p14="http://schemas.microsoft.com/office/powerpoint/2010/main" val="2708190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20A6-D3A4-B607-7F56-7C5A001ECEB7}"/>
              </a:ext>
            </a:extLst>
          </p:cNvPr>
          <p:cNvSpPr>
            <a:spLocks noGrp="1"/>
          </p:cNvSpPr>
          <p:nvPr>
            <p:ph type="title"/>
          </p:nvPr>
        </p:nvSpPr>
        <p:spPr/>
        <p:txBody>
          <a:bodyPr/>
          <a:lstStyle/>
          <a:p>
            <a:r>
              <a:rPr lang="en-US" dirty="0"/>
              <a:t>differentiation</a:t>
            </a:r>
            <a:endParaRPr lang="en-SG" dirty="0"/>
          </a:p>
        </p:txBody>
      </p:sp>
      <p:pic>
        <p:nvPicPr>
          <p:cNvPr id="5" name="Picture 4">
            <a:extLst>
              <a:ext uri="{FF2B5EF4-FFF2-40B4-BE49-F238E27FC236}">
                <a16:creationId xmlns:a16="http://schemas.microsoft.com/office/drawing/2014/main" id="{B21A9D81-BCE4-F248-C09D-277EA250286E}"/>
              </a:ext>
            </a:extLst>
          </p:cNvPr>
          <p:cNvPicPr>
            <a:picLocks noChangeAspect="1"/>
          </p:cNvPicPr>
          <p:nvPr/>
        </p:nvPicPr>
        <p:blipFill rotWithShape="1">
          <a:blip r:embed="rId2"/>
          <a:srcRect l="23886" t="33624" r="31033" b="21015"/>
          <a:stretch/>
        </p:blipFill>
        <p:spPr>
          <a:xfrm>
            <a:off x="1946412" y="1080318"/>
            <a:ext cx="8299176" cy="4697364"/>
          </a:xfrm>
          <a:prstGeom prst="rect">
            <a:avLst/>
          </a:prstGeom>
        </p:spPr>
      </p:pic>
    </p:spTree>
    <p:extLst>
      <p:ext uri="{BB962C8B-B14F-4D97-AF65-F5344CB8AC3E}">
        <p14:creationId xmlns:p14="http://schemas.microsoft.com/office/powerpoint/2010/main" val="4082786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9FD27-A2A2-8532-2825-9D89C6491F47}"/>
              </a:ext>
            </a:extLst>
          </p:cNvPr>
          <p:cNvSpPr>
            <a:spLocks noGrp="1"/>
          </p:cNvSpPr>
          <p:nvPr>
            <p:ph type="title"/>
          </p:nvPr>
        </p:nvSpPr>
        <p:spPr/>
        <p:txBody>
          <a:bodyPr/>
          <a:lstStyle/>
          <a:p>
            <a:r>
              <a:rPr lang="en-US" dirty="0"/>
              <a:t>linear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713733-2026-384D-2CF1-0C5290E88B30}"/>
                  </a:ext>
                </a:extLst>
              </p:cNvPr>
              <p:cNvSpPr>
                <a:spLocks noGrp="1"/>
              </p:cNvSpPr>
              <p:nvPr>
                <p:ph idx="1"/>
              </p:nvPr>
            </p:nvSpPr>
            <p:spPr/>
            <p:txBody>
              <a:bodyPr/>
              <a:lstStyle/>
              <a:p>
                <a:r>
                  <a:rPr lang="en-US" dirty="0"/>
                  <a:t>Build a model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b="0" dirty="0"/>
              </a:p>
              <a:p>
                <a:r>
                  <a:rPr lang="en-SG" dirty="0"/>
                  <a:t>Find values for w and b that minimizes the loss function: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e>
                        </m:d>
                      </m:e>
                      <m:sup>
                        <m:r>
                          <a:rPr lang="en-US" b="0" i="1" smtClean="0">
                            <a:latin typeface="Cambria Math" panose="02040503050406030204" pitchFamily="18" charset="0"/>
                          </a:rPr>
                          <m:t>2</m:t>
                        </m:r>
                      </m:sup>
                    </m:sSup>
                  </m:oMath>
                </a14:m>
                <a:endParaRPr lang="en-SG" dirty="0"/>
              </a:p>
            </p:txBody>
          </p:sp>
        </mc:Choice>
        <mc:Fallback>
          <p:sp>
            <p:nvSpPr>
              <p:cNvPr id="3" name="Content Placeholder 2">
                <a:extLst>
                  <a:ext uri="{FF2B5EF4-FFF2-40B4-BE49-F238E27FC236}">
                    <a16:creationId xmlns:a16="http://schemas.microsoft.com/office/drawing/2014/main" id="{16713733-2026-384D-2CF1-0C5290E88B30}"/>
                  </a:ext>
                </a:extLst>
              </p:cNvPr>
              <p:cNvSpPr>
                <a:spLocks noGrp="1" noRot="1" noChangeAspect="1" noMove="1" noResize="1" noEditPoints="1" noAdjustHandles="1" noChangeArrowheads="1" noChangeShapeType="1" noTextEdit="1"/>
              </p:cNvSpPr>
              <p:nvPr>
                <p:ph idx="1"/>
              </p:nvPr>
            </p:nvSpPr>
            <p:spPr>
              <a:blipFill>
                <a:blip r:embed="rId2"/>
                <a:stretch>
                  <a:fillRect l="-943" t="-466"/>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3C4022BC-CF10-5820-A24C-21106E84044D}"/>
              </a:ext>
            </a:extLst>
          </p:cNvPr>
          <p:cNvPicPr>
            <a:picLocks noChangeAspect="1"/>
          </p:cNvPicPr>
          <p:nvPr/>
        </p:nvPicPr>
        <p:blipFill rotWithShape="1">
          <a:blip r:embed="rId3"/>
          <a:srcRect l="50000" t="15652" r="6821" b="26812"/>
          <a:stretch/>
        </p:blipFill>
        <p:spPr>
          <a:xfrm>
            <a:off x="3462363" y="2091769"/>
            <a:ext cx="5264426" cy="3945835"/>
          </a:xfrm>
          <a:prstGeom prst="rect">
            <a:avLst/>
          </a:prstGeom>
        </p:spPr>
      </p:pic>
    </p:spTree>
    <p:extLst>
      <p:ext uri="{BB962C8B-B14F-4D97-AF65-F5344CB8AC3E}">
        <p14:creationId xmlns:p14="http://schemas.microsoft.com/office/powerpoint/2010/main" val="3788273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00044-BB7F-A1CF-B938-113F299307CF}"/>
              </a:ext>
            </a:extLst>
          </p:cNvPr>
          <p:cNvSpPr>
            <a:spLocks noGrp="1"/>
          </p:cNvSpPr>
          <p:nvPr>
            <p:ph type="title"/>
          </p:nvPr>
        </p:nvSpPr>
        <p:spPr/>
        <p:txBody>
          <a:bodyPr/>
          <a:lstStyle/>
          <a:p>
            <a:r>
              <a:rPr lang="en-US" dirty="0"/>
              <a:t>Linear regression</a:t>
            </a:r>
            <a:endParaRPr lang="en-SG" dirty="0"/>
          </a:p>
        </p:txBody>
      </p:sp>
      <p:pic>
        <p:nvPicPr>
          <p:cNvPr id="5" name="Picture 4">
            <a:extLst>
              <a:ext uri="{FF2B5EF4-FFF2-40B4-BE49-F238E27FC236}">
                <a16:creationId xmlns:a16="http://schemas.microsoft.com/office/drawing/2014/main" id="{E65411C0-2C14-F203-98C3-9BD2BC22DC20}"/>
              </a:ext>
            </a:extLst>
          </p:cNvPr>
          <p:cNvPicPr>
            <a:picLocks noChangeAspect="1"/>
          </p:cNvPicPr>
          <p:nvPr/>
        </p:nvPicPr>
        <p:blipFill rotWithShape="1">
          <a:blip r:embed="rId2"/>
          <a:srcRect l="33098" t="73188" r="28750" b="14638"/>
          <a:stretch/>
        </p:blipFill>
        <p:spPr>
          <a:xfrm>
            <a:off x="2192056" y="2728291"/>
            <a:ext cx="7807887" cy="1401417"/>
          </a:xfrm>
          <a:prstGeom prst="rect">
            <a:avLst/>
          </a:prstGeom>
        </p:spPr>
      </p:pic>
    </p:spTree>
    <p:extLst>
      <p:ext uri="{BB962C8B-B14F-4D97-AF65-F5344CB8AC3E}">
        <p14:creationId xmlns:p14="http://schemas.microsoft.com/office/powerpoint/2010/main" val="219117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F3B78-C48B-A87D-EC60-4F7D0AECC530}"/>
              </a:ext>
            </a:extLst>
          </p:cNvPr>
          <p:cNvSpPr>
            <a:spLocks noGrp="1"/>
          </p:cNvSpPr>
          <p:nvPr>
            <p:ph type="title"/>
          </p:nvPr>
        </p:nvSpPr>
        <p:spPr/>
        <p:txBody>
          <a:bodyPr/>
          <a:lstStyle/>
          <a:p>
            <a:r>
              <a:rPr lang="en-US" dirty="0"/>
              <a:t>Tutorial 5</a:t>
            </a:r>
            <a:endParaRPr lang="en-SG" dirty="0"/>
          </a:p>
        </p:txBody>
      </p:sp>
      <p:sp>
        <p:nvSpPr>
          <p:cNvPr id="5" name="Text Placeholder 4">
            <a:extLst>
              <a:ext uri="{FF2B5EF4-FFF2-40B4-BE49-F238E27FC236}">
                <a16:creationId xmlns:a16="http://schemas.microsoft.com/office/drawing/2014/main" id="{0880B8A2-4016-EF11-978D-F7A308923D3E}"/>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46283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2F2F84-C73A-FA2C-F226-9C5B5C0951B1}"/>
              </a:ext>
            </a:extLst>
          </p:cNvPr>
          <p:cNvSpPr>
            <a:spLocks noGrp="1"/>
          </p:cNvSpPr>
          <p:nvPr>
            <p:ph type="title"/>
          </p:nvPr>
        </p:nvSpPr>
        <p:spPr/>
        <p:txBody>
          <a:bodyPr/>
          <a:lstStyle/>
          <a:p>
            <a:r>
              <a:rPr lang="en-US" dirty="0"/>
              <a:t>Question 1</a:t>
            </a:r>
            <a:endParaRPr lang="en-SG" dirty="0"/>
          </a:p>
        </p:txBody>
      </p:sp>
      <p:sp>
        <p:nvSpPr>
          <p:cNvPr id="5" name="Content Placeholder 4">
            <a:extLst>
              <a:ext uri="{FF2B5EF4-FFF2-40B4-BE49-F238E27FC236}">
                <a16:creationId xmlns:a16="http://schemas.microsoft.com/office/drawing/2014/main" id="{8B2438C4-BE2B-A426-4612-CB9A7002F02D}"/>
              </a:ext>
            </a:extLst>
          </p:cNvPr>
          <p:cNvSpPr>
            <a:spLocks noGrp="1"/>
          </p:cNvSpPr>
          <p:nvPr>
            <p:ph idx="1"/>
          </p:nvPr>
        </p:nvSpPr>
        <p:spPr>
          <a:xfrm>
            <a:off x="279163" y="820396"/>
            <a:ext cx="7907708" cy="5233086"/>
          </a:xfrm>
        </p:spPr>
        <p:txBody>
          <a:bodyPr/>
          <a:lstStyle/>
          <a:p>
            <a:r>
              <a:rPr lang="en-US" dirty="0"/>
              <a:t>Given the following data pairs for training:</a:t>
            </a:r>
          </a:p>
          <a:p>
            <a:pPr marL="914400" lvl="1" indent="-457200">
              <a:buFont typeface="+mj-lt"/>
              <a:buAutoNum type="alphaLcParenR"/>
            </a:pPr>
            <a:r>
              <a:rPr lang="en-US" dirty="0"/>
              <a:t>Perform a linear regression with addition of a bias/offset term to the input feature vector and sketch the result of line fitting</a:t>
            </a:r>
          </a:p>
          <a:p>
            <a:pPr marL="914400" lvl="1" indent="-457200">
              <a:buFont typeface="+mj-lt"/>
              <a:buAutoNum type="alphaLcParenR"/>
            </a:pPr>
            <a:r>
              <a:rPr lang="en-US" dirty="0"/>
              <a:t>Perform a linear regression without inclusion of any bias/offset term and sketch the result of line fitting</a:t>
            </a:r>
          </a:p>
          <a:p>
            <a:pPr marL="914400" lvl="1" indent="-457200">
              <a:buFont typeface="+mj-lt"/>
              <a:buAutoNum type="alphaLcParenR"/>
            </a:pPr>
            <a:r>
              <a:rPr lang="en-US" dirty="0"/>
              <a:t>What is the effect of adding a bias/offset term to the input feature vector?</a:t>
            </a:r>
          </a:p>
        </p:txBody>
      </p:sp>
      <p:pic>
        <p:nvPicPr>
          <p:cNvPr id="3" name="Picture 2">
            <a:extLst>
              <a:ext uri="{FF2B5EF4-FFF2-40B4-BE49-F238E27FC236}">
                <a16:creationId xmlns:a16="http://schemas.microsoft.com/office/drawing/2014/main" id="{49DF527A-888D-87F2-DC51-BDFFA133C4D0}"/>
              </a:ext>
            </a:extLst>
          </p:cNvPr>
          <p:cNvPicPr>
            <a:picLocks noChangeAspect="1"/>
          </p:cNvPicPr>
          <p:nvPr/>
        </p:nvPicPr>
        <p:blipFill rotWithShape="1">
          <a:blip r:embed="rId2"/>
          <a:srcRect l="16542" t="22305" r="70911" b="59626"/>
          <a:stretch/>
        </p:blipFill>
        <p:spPr>
          <a:xfrm>
            <a:off x="8248810" y="820396"/>
            <a:ext cx="3681825" cy="2982484"/>
          </a:xfrm>
          <a:prstGeom prst="rect">
            <a:avLst/>
          </a:prstGeom>
        </p:spPr>
      </p:pic>
    </p:spTree>
    <p:extLst>
      <p:ext uri="{BB962C8B-B14F-4D97-AF65-F5344CB8AC3E}">
        <p14:creationId xmlns:p14="http://schemas.microsoft.com/office/powerpoint/2010/main" val="250709079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1029</TotalTime>
  <Words>1503</Words>
  <Application>Microsoft Office PowerPoint</Application>
  <PresentationFormat>Widescreen</PresentationFormat>
  <Paragraphs>166</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Cambria Math</vt:lpstr>
      <vt:lpstr>Gill Sans MT</vt:lpstr>
      <vt:lpstr>Gallery</vt:lpstr>
      <vt:lpstr>EE2211 Tutorial 5</vt:lpstr>
      <vt:lpstr>Lecture recap</vt:lpstr>
      <vt:lpstr>Linear and affine functions</vt:lpstr>
      <vt:lpstr>maximum and minimum</vt:lpstr>
      <vt:lpstr>differentiation</vt:lpstr>
      <vt:lpstr>linear regression</vt:lpstr>
      <vt:lpstr>Linear regression</vt:lpstr>
      <vt:lpstr>Tutorial 5</vt:lpstr>
      <vt:lpstr>Question 1</vt:lpstr>
      <vt:lpstr>Question 1</vt:lpstr>
      <vt:lpstr>Question 1</vt:lpstr>
      <vt:lpstr>Question 1</vt:lpstr>
      <vt:lpstr>Question 2</vt:lpstr>
      <vt:lpstr>Question 2</vt:lpstr>
      <vt:lpstr>Question 2</vt:lpstr>
      <vt:lpstr>Question 3</vt:lpstr>
      <vt:lpstr>Question 3</vt:lpstr>
      <vt:lpstr>Question 3</vt:lpstr>
      <vt:lpstr>Question 3</vt:lpstr>
      <vt:lpstr>Question 3</vt:lpstr>
      <vt:lpstr>Question 3</vt:lpstr>
      <vt:lpstr>Question 3</vt:lpstr>
      <vt:lpstr>Question 3</vt:lpstr>
      <vt:lpstr>Question 3</vt:lpstr>
      <vt:lpstr>Question 3</vt:lpstr>
      <vt:lpstr>Question 4</vt:lpstr>
      <vt:lpstr>Question 4</vt:lpstr>
      <vt:lpstr>Question 4</vt:lpstr>
      <vt:lpstr>Question 4</vt:lpstr>
      <vt:lpstr>Question 4</vt:lpstr>
      <vt:lpstr>Question 5 (python)</vt:lpstr>
      <vt:lpstr>Question 6 (python)</vt:lpstr>
      <vt:lpstr>Question 7</vt:lpstr>
      <vt:lpstr>Question 7</vt:lpstr>
      <vt:lpstr>Question 8</vt:lpstr>
      <vt:lpstr>Question 8</vt:lpstr>
      <vt:lpstr>Question 9 (python)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EE2211 Tutorial 1</dc:title>
  <dc:creator>Chan Ee Hong</dc:creator>
  <cp:lastModifiedBy>Chan Ee Hong</cp:lastModifiedBy>
  <cp:revision>2</cp:revision>
  <dcterms:created xsi:type="dcterms:W3CDTF">2024-01-22T07:50:50Z</dcterms:created>
  <dcterms:modified xsi:type="dcterms:W3CDTF">2024-02-22T07:54:19Z</dcterms:modified>
</cp:coreProperties>
</file>